
<file path=[Content_Types].xml><?xml version="1.0" encoding="utf-8"?>
<Types xmlns="http://schemas.openxmlformats.org/package/2006/content-types">
  <Default Extension="png" ContentType="image/png"/>
  <Default Extension="xlsm" ContentType="application/vnd.ms-excel.sheet.macroEnabled.12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2" r:id="rId33"/>
    <p:sldId id="301" r:id="rId34"/>
  </p:sldIdLst>
  <p:sldSz cx="9144000" cy="5143500" type="screen16x9"/>
  <p:notesSz cx="6858000" cy="9144000"/>
  <p:custDataLst>
    <p:tags r:id="rId37"/>
  </p:custDataLst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8" autoAdjust="0"/>
    <p:restoredTop sz="99737" autoAdjust="0"/>
  </p:normalViewPr>
  <p:slideViewPr>
    <p:cSldViewPr snapToGrid="0" snapToObjects="1" showGuides="1">
      <p:cViewPr>
        <p:scale>
          <a:sx n="100" d="100"/>
          <a:sy n="100" d="100"/>
        </p:scale>
        <p:origin x="-850" y="-29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Macro-Enabled_Worksheet1.xlsm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Colonne1</c:v>
                </c:pt>
              </c:strCache>
            </c:strRef>
          </c:tx>
          <c:spPr>
            <a:solidFill>
              <a:srgbClr val="00CC99"/>
            </a:solidFill>
            <a:ln w="25404"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2702">
                <a:solidFill>
                  <a:srgbClr val="FFFFFF"/>
                </a:solidFill>
                <a:prstDash val="solid"/>
              </a:ln>
            </c:spPr>
          </c:dPt>
          <c:dPt>
            <c:idx val="1"/>
            <c:bubble3D val="0"/>
            <c:spPr>
              <a:solidFill>
                <a:srgbClr val="A6A6A6"/>
              </a:solidFill>
              <a:ln w="12702">
                <a:solidFill>
                  <a:srgbClr val="FFFFFF"/>
                </a:solidFill>
                <a:prstDash val="solid"/>
              </a:ln>
            </c:spPr>
          </c:dPt>
          <c:dPt>
            <c:idx val="2"/>
            <c:bubble3D val="0"/>
            <c:spPr>
              <a:solidFill>
                <a:schemeClr val="bg2"/>
              </a:solidFill>
              <a:ln w="12702">
                <a:solidFill>
                  <a:srgbClr val="FFFFFF"/>
                </a:solidFill>
                <a:prstDash val="solid"/>
              </a:ln>
            </c:spPr>
          </c:dPt>
          <c:dPt>
            <c:idx val="3"/>
            <c:bubble3D val="0"/>
            <c:spPr>
              <a:solidFill>
                <a:srgbClr val="000000"/>
              </a:solidFill>
              <a:ln w="12702">
                <a:solidFill>
                  <a:srgbClr val="FFFFFF"/>
                </a:solidFill>
                <a:prstDash val="solid"/>
              </a:ln>
            </c:spPr>
          </c:dPt>
          <c:cat>
            <c:strRef>
              <c:f>Feuil1!$A$2:$A$5</c:f>
              <c:strCache>
                <c:ptCount val="3"/>
                <c:pt idx="0">
                  <c:v>French State</c:v>
                </c:pt>
                <c:pt idx="1">
                  <c:v>Dassault Aviation</c:v>
                </c:pt>
                <c:pt idx="2">
                  <c:v>Float</c:v>
                </c:pt>
              </c:strCache>
            </c:strRef>
          </c:cat>
          <c:val>
            <c:numRef>
              <c:f>Feuil1!$B$2:$B$5</c:f>
              <c:numCache>
                <c:formatCode>0%</c:formatCode>
                <c:ptCount val="4"/>
                <c:pt idx="0">
                  <c:v>0.27</c:v>
                </c:pt>
                <c:pt idx="1">
                  <c:v>0.26</c:v>
                </c:pt>
                <c:pt idx="2">
                  <c:v>0.47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 w="25404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/>
      </a:pPr>
      <a:endParaRPr lang="fr-FR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28DCF-BB14-467B-B4DC-DE0B9D3F1639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1345E-80FC-4A50-ACE7-E707262F15CF}" type="datetimeFigureOut">
              <a:rPr lang="fr-FR" smtClean="0"/>
              <a:t>23/01/2019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1378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EBD5D-6E91-4728-AD9A-02D64E1A7DF7}" type="datetimeFigureOut">
              <a:rPr lang="fr-FR" smtClean="0"/>
              <a:t>23/01/2019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F1AFB-420C-440C-80CF-2D9C4877643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0469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- Slide Title - Glob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02049" y="1007215"/>
            <a:ext cx="4918023" cy="3190787"/>
          </a:xfrm>
        </p:spPr>
        <p:txBody>
          <a:bodyPr/>
          <a:lstStyle>
            <a:lvl1pPr algn="l">
              <a:defRPr sz="260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Click to edit Master</a:t>
            </a:r>
            <a:br>
              <a:rPr lang="en-AU" noProof="0" dirty="0" smtClean="0"/>
            </a:br>
            <a:r>
              <a:rPr lang="en-AU" noProof="0" dirty="0" smtClean="0"/>
              <a:t>title style</a:t>
            </a:r>
            <a:endParaRPr lang="fr-FR" dirty="0"/>
          </a:p>
        </p:txBody>
      </p:sp>
      <p:sp>
        <p:nvSpPr>
          <p:cNvPr id="24" name="Freeform 47"/>
          <p:cNvSpPr>
            <a:spLocks/>
          </p:cNvSpPr>
          <p:nvPr userDrawn="1"/>
        </p:nvSpPr>
        <p:spPr bwMode="auto">
          <a:xfrm>
            <a:off x="5210047" y="-519"/>
            <a:ext cx="3946694" cy="5178844"/>
          </a:xfrm>
          <a:custGeom>
            <a:avLst/>
            <a:gdLst>
              <a:gd name="T0" fmla="*/ 0 w 1237"/>
              <a:gd name="T1" fmla="*/ 1390 h 1746"/>
              <a:gd name="T2" fmla="*/ 33 w 1237"/>
              <a:gd name="T3" fmla="*/ 1746 h 1746"/>
              <a:gd name="T4" fmla="*/ 1237 w 1237"/>
              <a:gd name="T5" fmla="*/ 1746 h 1746"/>
              <a:gd name="T6" fmla="*/ 1237 w 1237"/>
              <a:gd name="T7" fmla="*/ 0 h 1746"/>
              <a:gd name="T8" fmla="*/ 584 w 1237"/>
              <a:gd name="T9" fmla="*/ 0 h 1746"/>
              <a:gd name="T10" fmla="*/ 0 w 1237"/>
              <a:gd name="T11" fmla="*/ 1390 h 1746"/>
              <a:gd name="connsiteX0" fmla="*/ 34 w 10770"/>
              <a:gd name="connsiteY0" fmla="*/ 7961 h 10400"/>
              <a:gd name="connsiteX1" fmla="*/ 100 w 10770"/>
              <a:gd name="connsiteY1" fmla="*/ 8577 h 10400"/>
              <a:gd name="connsiteX2" fmla="*/ 10034 w 10770"/>
              <a:gd name="connsiteY2" fmla="*/ 10000 h 10400"/>
              <a:gd name="connsiteX3" fmla="*/ 10034 w 10770"/>
              <a:gd name="connsiteY3" fmla="*/ 0 h 10400"/>
              <a:gd name="connsiteX4" fmla="*/ 4755 w 10770"/>
              <a:gd name="connsiteY4" fmla="*/ 0 h 10400"/>
              <a:gd name="connsiteX5" fmla="*/ 34 w 10770"/>
              <a:gd name="connsiteY5" fmla="*/ 7961 h 10400"/>
              <a:gd name="connsiteX0" fmla="*/ 34 w 10277"/>
              <a:gd name="connsiteY0" fmla="*/ 7961 h 9176"/>
              <a:gd name="connsiteX1" fmla="*/ 100 w 10277"/>
              <a:gd name="connsiteY1" fmla="*/ 8577 h 9176"/>
              <a:gd name="connsiteX2" fmla="*/ 9276 w 10277"/>
              <a:gd name="connsiteY2" fmla="*/ 8529 h 9176"/>
              <a:gd name="connsiteX3" fmla="*/ 10034 w 10277"/>
              <a:gd name="connsiteY3" fmla="*/ 0 h 9176"/>
              <a:gd name="connsiteX4" fmla="*/ 4755 w 10277"/>
              <a:gd name="connsiteY4" fmla="*/ 0 h 9176"/>
              <a:gd name="connsiteX5" fmla="*/ 34 w 10277"/>
              <a:gd name="connsiteY5" fmla="*/ 7961 h 9176"/>
              <a:gd name="connsiteX0" fmla="*/ 33 w 9764"/>
              <a:gd name="connsiteY0" fmla="*/ 8676 h 10304"/>
              <a:gd name="connsiteX1" fmla="*/ 97 w 9764"/>
              <a:gd name="connsiteY1" fmla="*/ 9347 h 10304"/>
              <a:gd name="connsiteX2" fmla="*/ 9026 w 9764"/>
              <a:gd name="connsiteY2" fmla="*/ 9295 h 10304"/>
              <a:gd name="connsiteX3" fmla="*/ 9764 w 9764"/>
              <a:gd name="connsiteY3" fmla="*/ 0 h 10304"/>
              <a:gd name="connsiteX4" fmla="*/ 4627 w 9764"/>
              <a:gd name="connsiteY4" fmla="*/ 0 h 10304"/>
              <a:gd name="connsiteX5" fmla="*/ 33 w 9764"/>
              <a:gd name="connsiteY5" fmla="*/ 8676 h 10304"/>
              <a:gd name="connsiteX0" fmla="*/ 34 w 10016"/>
              <a:gd name="connsiteY0" fmla="*/ 8420 h 9071"/>
              <a:gd name="connsiteX1" fmla="*/ 99 w 10016"/>
              <a:gd name="connsiteY1" fmla="*/ 9071 h 9071"/>
              <a:gd name="connsiteX2" fmla="*/ 9244 w 10016"/>
              <a:gd name="connsiteY2" fmla="*/ 9021 h 9071"/>
              <a:gd name="connsiteX3" fmla="*/ 10000 w 10016"/>
              <a:gd name="connsiteY3" fmla="*/ 0 h 9071"/>
              <a:gd name="connsiteX4" fmla="*/ 4739 w 10016"/>
              <a:gd name="connsiteY4" fmla="*/ 0 h 9071"/>
              <a:gd name="connsiteX5" fmla="*/ 34 w 10016"/>
              <a:gd name="connsiteY5" fmla="*/ 8420 h 9071"/>
              <a:gd name="connsiteX0" fmla="*/ 34 w 9984"/>
              <a:gd name="connsiteY0" fmla="*/ 9282 h 10000"/>
              <a:gd name="connsiteX1" fmla="*/ 99 w 9984"/>
              <a:gd name="connsiteY1" fmla="*/ 10000 h 10000"/>
              <a:gd name="connsiteX2" fmla="*/ 9229 w 9984"/>
              <a:gd name="connsiteY2" fmla="*/ 9945 h 10000"/>
              <a:gd name="connsiteX3" fmla="*/ 9984 w 9984"/>
              <a:gd name="connsiteY3" fmla="*/ 0 h 10000"/>
              <a:gd name="connsiteX4" fmla="*/ 4731 w 9984"/>
              <a:gd name="connsiteY4" fmla="*/ 0 h 10000"/>
              <a:gd name="connsiteX5" fmla="*/ 34 w 9984"/>
              <a:gd name="connsiteY5" fmla="*/ 9282 h 10000"/>
              <a:gd name="connsiteX0" fmla="*/ 34 w 10052"/>
              <a:gd name="connsiteY0" fmla="*/ 9282 h 10443"/>
              <a:gd name="connsiteX1" fmla="*/ 99 w 10052"/>
              <a:gd name="connsiteY1" fmla="*/ 10000 h 10443"/>
              <a:gd name="connsiteX2" fmla="*/ 9822 w 10052"/>
              <a:gd name="connsiteY2" fmla="*/ 10443 h 10443"/>
              <a:gd name="connsiteX3" fmla="*/ 10000 w 10052"/>
              <a:gd name="connsiteY3" fmla="*/ 0 h 10443"/>
              <a:gd name="connsiteX4" fmla="*/ 4739 w 10052"/>
              <a:gd name="connsiteY4" fmla="*/ 0 h 10443"/>
              <a:gd name="connsiteX5" fmla="*/ 34 w 10052"/>
              <a:gd name="connsiteY5" fmla="*/ 9282 h 10443"/>
              <a:gd name="connsiteX0" fmla="*/ 34 w 10000"/>
              <a:gd name="connsiteY0" fmla="*/ 9282 h 10037"/>
              <a:gd name="connsiteX1" fmla="*/ 99 w 10000"/>
              <a:gd name="connsiteY1" fmla="*/ 10000 h 10037"/>
              <a:gd name="connsiteX2" fmla="*/ 9244 w 10000"/>
              <a:gd name="connsiteY2" fmla="*/ 10037 h 10037"/>
              <a:gd name="connsiteX3" fmla="*/ 10000 w 10000"/>
              <a:gd name="connsiteY3" fmla="*/ 0 h 10037"/>
              <a:gd name="connsiteX4" fmla="*/ 4739 w 10000"/>
              <a:gd name="connsiteY4" fmla="*/ 0 h 10037"/>
              <a:gd name="connsiteX5" fmla="*/ 34 w 10000"/>
              <a:gd name="connsiteY5" fmla="*/ 9282 h 10037"/>
              <a:gd name="connsiteX0" fmla="*/ 34 w 10000"/>
              <a:gd name="connsiteY0" fmla="*/ 9282 h 10037"/>
              <a:gd name="connsiteX1" fmla="*/ 99 w 10000"/>
              <a:gd name="connsiteY1" fmla="*/ 10000 h 10037"/>
              <a:gd name="connsiteX2" fmla="*/ 9244 w 10000"/>
              <a:gd name="connsiteY2" fmla="*/ 10037 h 10037"/>
              <a:gd name="connsiteX3" fmla="*/ 10000 w 10000"/>
              <a:gd name="connsiteY3" fmla="*/ 0 h 10037"/>
              <a:gd name="connsiteX4" fmla="*/ 4739 w 10000"/>
              <a:gd name="connsiteY4" fmla="*/ 0 h 10037"/>
              <a:gd name="connsiteX5" fmla="*/ 34 w 10000"/>
              <a:gd name="connsiteY5" fmla="*/ 9282 h 10037"/>
              <a:gd name="connsiteX0" fmla="*/ 34 w 9355"/>
              <a:gd name="connsiteY0" fmla="*/ 9282 h 10037"/>
              <a:gd name="connsiteX1" fmla="*/ 99 w 9355"/>
              <a:gd name="connsiteY1" fmla="*/ 10000 h 10037"/>
              <a:gd name="connsiteX2" fmla="*/ 9244 w 9355"/>
              <a:gd name="connsiteY2" fmla="*/ 10037 h 10037"/>
              <a:gd name="connsiteX3" fmla="*/ 9266 w 9355"/>
              <a:gd name="connsiteY3" fmla="*/ 37 h 10037"/>
              <a:gd name="connsiteX4" fmla="*/ 4739 w 9355"/>
              <a:gd name="connsiteY4" fmla="*/ 0 h 10037"/>
              <a:gd name="connsiteX5" fmla="*/ 34 w 9355"/>
              <a:gd name="connsiteY5" fmla="*/ 9282 h 10037"/>
              <a:gd name="connsiteX0" fmla="*/ 36 w 10063"/>
              <a:gd name="connsiteY0" fmla="*/ 9248 h 10000"/>
              <a:gd name="connsiteX1" fmla="*/ 106 w 10063"/>
              <a:gd name="connsiteY1" fmla="*/ 9963 h 10000"/>
              <a:gd name="connsiteX2" fmla="*/ 9881 w 10063"/>
              <a:gd name="connsiteY2" fmla="*/ 10000 h 10000"/>
              <a:gd name="connsiteX3" fmla="*/ 9905 w 10063"/>
              <a:gd name="connsiteY3" fmla="*/ 37 h 10000"/>
              <a:gd name="connsiteX4" fmla="*/ 5066 w 10063"/>
              <a:gd name="connsiteY4" fmla="*/ 0 h 10000"/>
              <a:gd name="connsiteX5" fmla="*/ 36 w 10063"/>
              <a:gd name="connsiteY5" fmla="*/ 9248 h 10000"/>
              <a:gd name="connsiteX0" fmla="*/ 36 w 11201"/>
              <a:gd name="connsiteY0" fmla="*/ 9248 h 10000"/>
              <a:gd name="connsiteX1" fmla="*/ 106 w 11201"/>
              <a:gd name="connsiteY1" fmla="*/ 9963 h 10000"/>
              <a:gd name="connsiteX2" fmla="*/ 9881 w 11201"/>
              <a:gd name="connsiteY2" fmla="*/ 10000 h 10000"/>
              <a:gd name="connsiteX3" fmla="*/ 9905 w 11201"/>
              <a:gd name="connsiteY3" fmla="*/ 37 h 10000"/>
              <a:gd name="connsiteX4" fmla="*/ 5066 w 11201"/>
              <a:gd name="connsiteY4" fmla="*/ 0 h 10000"/>
              <a:gd name="connsiteX5" fmla="*/ 36 w 11201"/>
              <a:gd name="connsiteY5" fmla="*/ 9248 h 10000"/>
              <a:gd name="connsiteX0" fmla="*/ 36 w 9905"/>
              <a:gd name="connsiteY0" fmla="*/ 9248 h 10000"/>
              <a:gd name="connsiteX1" fmla="*/ 106 w 9905"/>
              <a:gd name="connsiteY1" fmla="*/ 9963 h 10000"/>
              <a:gd name="connsiteX2" fmla="*/ 9881 w 9905"/>
              <a:gd name="connsiteY2" fmla="*/ 10000 h 10000"/>
              <a:gd name="connsiteX3" fmla="*/ 9905 w 9905"/>
              <a:gd name="connsiteY3" fmla="*/ 37 h 10000"/>
              <a:gd name="connsiteX4" fmla="*/ 5066 w 9905"/>
              <a:gd name="connsiteY4" fmla="*/ 0 h 10000"/>
              <a:gd name="connsiteX5" fmla="*/ 36 w 9905"/>
              <a:gd name="connsiteY5" fmla="*/ 9248 h 10000"/>
              <a:gd name="connsiteX0" fmla="*/ 37 w 10001"/>
              <a:gd name="connsiteY0" fmla="*/ 9248 h 10000"/>
              <a:gd name="connsiteX1" fmla="*/ 108 w 10001"/>
              <a:gd name="connsiteY1" fmla="*/ 9963 h 10000"/>
              <a:gd name="connsiteX2" fmla="*/ 9977 w 10001"/>
              <a:gd name="connsiteY2" fmla="*/ 10000 h 10000"/>
              <a:gd name="connsiteX3" fmla="*/ 10001 w 10001"/>
              <a:gd name="connsiteY3" fmla="*/ 37 h 10000"/>
              <a:gd name="connsiteX4" fmla="*/ 5116 w 10001"/>
              <a:gd name="connsiteY4" fmla="*/ 0 h 10000"/>
              <a:gd name="connsiteX5" fmla="*/ 37 w 10001"/>
              <a:gd name="connsiteY5" fmla="*/ 9248 h 10000"/>
              <a:gd name="connsiteX0" fmla="*/ 37 w 10001"/>
              <a:gd name="connsiteY0" fmla="*/ 8311 h 10000"/>
              <a:gd name="connsiteX1" fmla="*/ 108 w 10001"/>
              <a:gd name="connsiteY1" fmla="*/ 9963 h 10000"/>
              <a:gd name="connsiteX2" fmla="*/ 9977 w 10001"/>
              <a:gd name="connsiteY2" fmla="*/ 10000 h 10000"/>
              <a:gd name="connsiteX3" fmla="*/ 10001 w 10001"/>
              <a:gd name="connsiteY3" fmla="*/ 37 h 10000"/>
              <a:gd name="connsiteX4" fmla="*/ 5116 w 10001"/>
              <a:gd name="connsiteY4" fmla="*/ 0 h 10000"/>
              <a:gd name="connsiteX5" fmla="*/ 37 w 10001"/>
              <a:gd name="connsiteY5" fmla="*/ 8311 h 10000"/>
              <a:gd name="connsiteX0" fmla="*/ 0 w 9964"/>
              <a:gd name="connsiteY0" fmla="*/ 8311 h 10000"/>
              <a:gd name="connsiteX1" fmla="*/ 71 w 9964"/>
              <a:gd name="connsiteY1" fmla="*/ 9963 h 10000"/>
              <a:gd name="connsiteX2" fmla="*/ 9940 w 9964"/>
              <a:gd name="connsiteY2" fmla="*/ 10000 h 10000"/>
              <a:gd name="connsiteX3" fmla="*/ 9964 w 9964"/>
              <a:gd name="connsiteY3" fmla="*/ 37 h 10000"/>
              <a:gd name="connsiteX4" fmla="*/ 5079 w 9964"/>
              <a:gd name="connsiteY4" fmla="*/ 0 h 10000"/>
              <a:gd name="connsiteX5" fmla="*/ 0 w 9964"/>
              <a:gd name="connsiteY5" fmla="*/ 8311 h 10000"/>
              <a:gd name="connsiteX0" fmla="*/ 5129 w 10032"/>
              <a:gd name="connsiteY0" fmla="*/ 0 h 10000"/>
              <a:gd name="connsiteX1" fmla="*/ 103 w 10032"/>
              <a:gd name="connsiteY1" fmla="*/ 9963 h 10000"/>
              <a:gd name="connsiteX2" fmla="*/ 10008 w 10032"/>
              <a:gd name="connsiteY2" fmla="*/ 10000 h 10000"/>
              <a:gd name="connsiteX3" fmla="*/ 10032 w 10032"/>
              <a:gd name="connsiteY3" fmla="*/ 37 h 10000"/>
              <a:gd name="connsiteX4" fmla="*/ 5129 w 10032"/>
              <a:gd name="connsiteY4" fmla="*/ 0 h 10000"/>
              <a:gd name="connsiteX0" fmla="*/ 5162 w 10065"/>
              <a:gd name="connsiteY0" fmla="*/ 0 h 10000"/>
              <a:gd name="connsiteX1" fmla="*/ 136 w 10065"/>
              <a:gd name="connsiteY1" fmla="*/ 9963 h 10000"/>
              <a:gd name="connsiteX2" fmla="*/ 10041 w 10065"/>
              <a:gd name="connsiteY2" fmla="*/ 10000 h 10000"/>
              <a:gd name="connsiteX3" fmla="*/ 10065 w 10065"/>
              <a:gd name="connsiteY3" fmla="*/ 37 h 10000"/>
              <a:gd name="connsiteX4" fmla="*/ 5162 w 10065"/>
              <a:gd name="connsiteY4" fmla="*/ 0 h 10000"/>
              <a:gd name="connsiteX0" fmla="*/ 5174 w 10077"/>
              <a:gd name="connsiteY0" fmla="*/ 0 h 10000"/>
              <a:gd name="connsiteX1" fmla="*/ 148 w 10077"/>
              <a:gd name="connsiteY1" fmla="*/ 9963 h 10000"/>
              <a:gd name="connsiteX2" fmla="*/ 10053 w 10077"/>
              <a:gd name="connsiteY2" fmla="*/ 10000 h 10000"/>
              <a:gd name="connsiteX3" fmla="*/ 10077 w 10077"/>
              <a:gd name="connsiteY3" fmla="*/ 37 h 10000"/>
              <a:gd name="connsiteX4" fmla="*/ 5174 w 10077"/>
              <a:gd name="connsiteY4" fmla="*/ 0 h 10000"/>
              <a:gd name="connsiteX0" fmla="*/ 4965 w 9868"/>
              <a:gd name="connsiteY0" fmla="*/ 0 h 10000"/>
              <a:gd name="connsiteX1" fmla="*/ 156 w 9868"/>
              <a:gd name="connsiteY1" fmla="*/ 9963 h 10000"/>
              <a:gd name="connsiteX2" fmla="*/ 9844 w 9868"/>
              <a:gd name="connsiteY2" fmla="*/ 10000 h 10000"/>
              <a:gd name="connsiteX3" fmla="*/ 9868 w 9868"/>
              <a:gd name="connsiteY3" fmla="*/ 37 h 10000"/>
              <a:gd name="connsiteX4" fmla="*/ 4965 w 9868"/>
              <a:gd name="connsiteY4" fmla="*/ 0 h 10000"/>
              <a:gd name="connsiteX0" fmla="*/ 4977 w 9946"/>
              <a:gd name="connsiteY0" fmla="*/ 0 h 10000"/>
              <a:gd name="connsiteX1" fmla="*/ 104 w 9946"/>
              <a:gd name="connsiteY1" fmla="*/ 9963 h 10000"/>
              <a:gd name="connsiteX2" fmla="*/ 9922 w 9946"/>
              <a:gd name="connsiteY2" fmla="*/ 10000 h 10000"/>
              <a:gd name="connsiteX3" fmla="*/ 9946 w 9946"/>
              <a:gd name="connsiteY3" fmla="*/ 37 h 10000"/>
              <a:gd name="connsiteX4" fmla="*/ 4977 w 9946"/>
              <a:gd name="connsiteY4" fmla="*/ 0 h 10000"/>
              <a:gd name="connsiteX0" fmla="*/ 5026 w 10022"/>
              <a:gd name="connsiteY0" fmla="*/ 0 h 10000"/>
              <a:gd name="connsiteX1" fmla="*/ 127 w 10022"/>
              <a:gd name="connsiteY1" fmla="*/ 9963 h 10000"/>
              <a:gd name="connsiteX2" fmla="*/ 9998 w 10022"/>
              <a:gd name="connsiteY2" fmla="*/ 10000 h 10000"/>
              <a:gd name="connsiteX3" fmla="*/ 10022 w 10022"/>
              <a:gd name="connsiteY3" fmla="*/ 37 h 10000"/>
              <a:gd name="connsiteX4" fmla="*/ 5026 w 10022"/>
              <a:gd name="connsiteY4" fmla="*/ 0 h 10000"/>
              <a:gd name="connsiteX0" fmla="*/ 5168 w 10164"/>
              <a:gd name="connsiteY0" fmla="*/ 0 h 10000"/>
              <a:gd name="connsiteX1" fmla="*/ 122 w 10164"/>
              <a:gd name="connsiteY1" fmla="*/ 9963 h 10000"/>
              <a:gd name="connsiteX2" fmla="*/ 10140 w 10164"/>
              <a:gd name="connsiteY2" fmla="*/ 10000 h 10000"/>
              <a:gd name="connsiteX3" fmla="*/ 10164 w 10164"/>
              <a:gd name="connsiteY3" fmla="*/ 37 h 10000"/>
              <a:gd name="connsiteX4" fmla="*/ 5168 w 10164"/>
              <a:gd name="connsiteY4" fmla="*/ 0 h 10000"/>
              <a:gd name="connsiteX0" fmla="*/ 5168 w 10164"/>
              <a:gd name="connsiteY0" fmla="*/ 0 h 9987"/>
              <a:gd name="connsiteX1" fmla="*/ 122 w 10164"/>
              <a:gd name="connsiteY1" fmla="*/ 9963 h 9987"/>
              <a:gd name="connsiteX2" fmla="*/ 10140 w 10164"/>
              <a:gd name="connsiteY2" fmla="*/ 9987 h 9987"/>
              <a:gd name="connsiteX3" fmla="*/ 10164 w 10164"/>
              <a:gd name="connsiteY3" fmla="*/ 37 h 9987"/>
              <a:gd name="connsiteX4" fmla="*/ 5168 w 10164"/>
              <a:gd name="connsiteY4" fmla="*/ 0 h 9987"/>
              <a:gd name="connsiteX0" fmla="*/ 5085 w 10000"/>
              <a:gd name="connsiteY0" fmla="*/ 1 h 10001"/>
              <a:gd name="connsiteX1" fmla="*/ 120 w 10000"/>
              <a:gd name="connsiteY1" fmla="*/ 9977 h 10001"/>
              <a:gd name="connsiteX2" fmla="*/ 9976 w 10000"/>
              <a:gd name="connsiteY2" fmla="*/ 10001 h 10001"/>
              <a:gd name="connsiteX3" fmla="*/ 10000 w 10000"/>
              <a:gd name="connsiteY3" fmla="*/ 0 h 10001"/>
              <a:gd name="connsiteX4" fmla="*/ 5085 w 10000"/>
              <a:gd name="connsiteY4" fmla="*/ 1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1">
                <a:moveTo>
                  <a:pt x="5085" y="1"/>
                </a:moveTo>
                <a:cubicBezTo>
                  <a:pt x="2196" y="2118"/>
                  <a:pt x="-623" y="5218"/>
                  <a:pt x="120" y="9977"/>
                </a:cubicBezTo>
                <a:lnTo>
                  <a:pt x="9976" y="10001"/>
                </a:lnTo>
                <a:cubicBezTo>
                  <a:pt x="9988" y="5013"/>
                  <a:pt x="9992" y="3325"/>
                  <a:pt x="10000" y="0"/>
                </a:cubicBezTo>
                <a:lnTo>
                  <a:pt x="5085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1" name="Rectangle 1030"/>
          <p:cNvSpPr>
            <a:spLocks noChangeArrowheads="1"/>
          </p:cNvSpPr>
          <p:nvPr userDrawn="1"/>
        </p:nvSpPr>
        <p:spPr bwMode="auto">
          <a:xfrm>
            <a:off x="219119" y="4819429"/>
            <a:ext cx="4403725" cy="1365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tIns="0" bIns="0">
            <a:noAutofit/>
          </a:bodyPr>
          <a:lstStyle/>
          <a:p>
            <a:pPr algn="l"/>
            <a:r>
              <a:rPr lang="en-AU" sz="900" dirty="0" smtClean="0">
                <a:solidFill>
                  <a:schemeClr val="tx1"/>
                </a:solidFill>
                <a:latin typeface="Century Gothic" pitchFamily="34" charset="0"/>
              </a:rPr>
              <a:t>www.thalesgroup.com</a:t>
            </a:r>
            <a:endParaRPr lang="en-AU" sz="90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32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02049" y="3134826"/>
            <a:ext cx="4918023" cy="307777"/>
          </a:xfrm>
        </p:spPr>
        <p:txBody>
          <a:bodyPr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cap="none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edit master subtitle style</a:t>
            </a:r>
          </a:p>
        </p:txBody>
      </p:sp>
      <p:sp>
        <p:nvSpPr>
          <p:cNvPr id="13" name="Demi-cadre 12"/>
          <p:cNvSpPr/>
          <p:nvPr userDrawn="1"/>
        </p:nvSpPr>
        <p:spPr bwMode="auto">
          <a:xfrm>
            <a:off x="302049" y="1448486"/>
            <a:ext cx="386164" cy="393963"/>
          </a:xfrm>
          <a:prstGeom prst="halfFrame">
            <a:avLst>
              <a:gd name="adj1" fmla="val 12269"/>
              <a:gd name="adj2" fmla="val 13535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/>
          </a:p>
        </p:txBody>
      </p:sp>
      <p:pic>
        <p:nvPicPr>
          <p:cNvPr id="14" name="Image 13" descr="logo_thales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51" t="36000" r="9051" b="36000"/>
          <a:stretch/>
        </p:blipFill>
        <p:spPr>
          <a:xfrm>
            <a:off x="235940" y="165679"/>
            <a:ext cx="2337181" cy="449458"/>
          </a:xfrm>
          <a:prstGeom prst="rect">
            <a:avLst/>
          </a:prstGeom>
        </p:spPr>
      </p:pic>
      <p:sp>
        <p:nvSpPr>
          <p:cNvPr id="15" name="ZoneTexte 11"/>
          <p:cNvSpPr txBox="1">
            <a:spLocks noChangeArrowheads="1"/>
          </p:cNvSpPr>
          <p:nvPr userDrawn="1"/>
        </p:nvSpPr>
        <p:spPr bwMode="auto">
          <a:xfrm>
            <a:off x="3968750" y="4764094"/>
            <a:ext cx="1206500" cy="170368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/>
        </p:spPr>
        <p:txBody>
          <a:bodyPr wrap="square" tIns="46800" anchor="ctr" anchorCtr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0" dirty="0" smtClean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OPEN</a:t>
            </a:r>
          </a:p>
        </p:txBody>
      </p:sp>
      <p:sp>
        <p:nvSpPr>
          <p:cNvPr id="10" name="Rectangle 1"/>
          <p:cNvSpPr/>
          <p:nvPr userDrawn="1"/>
        </p:nvSpPr>
        <p:spPr bwMode="auto">
          <a:xfrm>
            <a:off x="5501412" y="-9405"/>
            <a:ext cx="3643416" cy="5159255"/>
          </a:xfrm>
          <a:custGeom>
            <a:avLst/>
            <a:gdLst>
              <a:gd name="connsiteX0" fmla="*/ 0 w 3657600"/>
              <a:gd name="connsiteY0" fmla="*/ 0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0 w 3657600"/>
              <a:gd name="connsiteY4" fmla="*/ 0 h 5143500"/>
              <a:gd name="connsiteX0" fmla="*/ 2114550 w 3657600"/>
              <a:gd name="connsiteY0" fmla="*/ 9525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2114550 w 3657600"/>
              <a:gd name="connsiteY4" fmla="*/ 9525 h 5143500"/>
              <a:gd name="connsiteX0" fmla="*/ 1733550 w 3657600"/>
              <a:gd name="connsiteY0" fmla="*/ 9525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1733550 w 3657600"/>
              <a:gd name="connsiteY4" fmla="*/ 9525 h 5143500"/>
              <a:gd name="connsiteX0" fmla="*/ 1600200 w 3524250"/>
              <a:gd name="connsiteY0" fmla="*/ 9525 h 5143500"/>
              <a:gd name="connsiteX1" fmla="*/ 3524250 w 3524250"/>
              <a:gd name="connsiteY1" fmla="*/ 0 h 5143500"/>
              <a:gd name="connsiteX2" fmla="*/ 3524250 w 3524250"/>
              <a:gd name="connsiteY2" fmla="*/ 5143500 h 5143500"/>
              <a:gd name="connsiteX3" fmla="*/ 0 w 3524250"/>
              <a:gd name="connsiteY3" fmla="*/ 5143500 h 5143500"/>
              <a:gd name="connsiteX4" fmla="*/ 1600200 w 3524250"/>
              <a:gd name="connsiteY4" fmla="*/ 9525 h 5143500"/>
              <a:gd name="connsiteX0" fmla="*/ 1687405 w 3611455"/>
              <a:gd name="connsiteY0" fmla="*/ 9525 h 5143500"/>
              <a:gd name="connsiteX1" fmla="*/ 3611455 w 3611455"/>
              <a:gd name="connsiteY1" fmla="*/ 0 h 5143500"/>
              <a:gd name="connsiteX2" fmla="*/ 3611455 w 3611455"/>
              <a:gd name="connsiteY2" fmla="*/ 5143500 h 5143500"/>
              <a:gd name="connsiteX3" fmla="*/ 87205 w 3611455"/>
              <a:gd name="connsiteY3" fmla="*/ 5143500 h 5143500"/>
              <a:gd name="connsiteX4" fmla="*/ 1687405 w 3611455"/>
              <a:gd name="connsiteY4" fmla="*/ 9525 h 5143500"/>
              <a:gd name="connsiteX0" fmla="*/ 1685374 w 3609424"/>
              <a:gd name="connsiteY0" fmla="*/ 9525 h 5143500"/>
              <a:gd name="connsiteX1" fmla="*/ 3609424 w 3609424"/>
              <a:gd name="connsiteY1" fmla="*/ 0 h 5143500"/>
              <a:gd name="connsiteX2" fmla="*/ 3609424 w 3609424"/>
              <a:gd name="connsiteY2" fmla="*/ 5143500 h 5143500"/>
              <a:gd name="connsiteX3" fmla="*/ 85174 w 3609424"/>
              <a:gd name="connsiteY3" fmla="*/ 5143500 h 5143500"/>
              <a:gd name="connsiteX4" fmla="*/ 1685374 w 3609424"/>
              <a:gd name="connsiteY4" fmla="*/ 9525 h 5143500"/>
              <a:gd name="connsiteX0" fmla="*/ 1671927 w 3595977"/>
              <a:gd name="connsiteY0" fmla="*/ 9525 h 5143500"/>
              <a:gd name="connsiteX1" fmla="*/ 3595977 w 3595977"/>
              <a:gd name="connsiteY1" fmla="*/ 0 h 5143500"/>
              <a:gd name="connsiteX2" fmla="*/ 3595977 w 3595977"/>
              <a:gd name="connsiteY2" fmla="*/ 5143500 h 5143500"/>
              <a:gd name="connsiteX3" fmla="*/ 71727 w 3595977"/>
              <a:gd name="connsiteY3" fmla="*/ 5143500 h 5143500"/>
              <a:gd name="connsiteX4" fmla="*/ 1671927 w 3595977"/>
              <a:gd name="connsiteY4" fmla="*/ 9525 h 5143500"/>
              <a:gd name="connsiteX0" fmla="*/ 1696573 w 3620623"/>
              <a:gd name="connsiteY0" fmla="*/ 9525 h 5143500"/>
              <a:gd name="connsiteX1" fmla="*/ 3620623 w 3620623"/>
              <a:gd name="connsiteY1" fmla="*/ 0 h 5143500"/>
              <a:gd name="connsiteX2" fmla="*/ 3620623 w 3620623"/>
              <a:gd name="connsiteY2" fmla="*/ 5143500 h 5143500"/>
              <a:gd name="connsiteX3" fmla="*/ 96373 w 3620623"/>
              <a:gd name="connsiteY3" fmla="*/ 5143500 h 5143500"/>
              <a:gd name="connsiteX4" fmla="*/ 1696573 w 3620623"/>
              <a:gd name="connsiteY4" fmla="*/ 9525 h 5143500"/>
              <a:gd name="connsiteX0" fmla="*/ 1714885 w 3638935"/>
              <a:gd name="connsiteY0" fmla="*/ 9525 h 5143500"/>
              <a:gd name="connsiteX1" fmla="*/ 3638935 w 3638935"/>
              <a:gd name="connsiteY1" fmla="*/ 0 h 5143500"/>
              <a:gd name="connsiteX2" fmla="*/ 3638935 w 3638935"/>
              <a:gd name="connsiteY2" fmla="*/ 5143500 h 5143500"/>
              <a:gd name="connsiteX3" fmla="*/ 114685 w 3638935"/>
              <a:gd name="connsiteY3" fmla="*/ 5143500 h 5143500"/>
              <a:gd name="connsiteX4" fmla="*/ 1714885 w 3638935"/>
              <a:gd name="connsiteY4" fmla="*/ 9525 h 5143500"/>
              <a:gd name="connsiteX0" fmla="*/ 1718138 w 3642188"/>
              <a:gd name="connsiteY0" fmla="*/ 9525 h 5143500"/>
              <a:gd name="connsiteX1" fmla="*/ 3642188 w 3642188"/>
              <a:gd name="connsiteY1" fmla="*/ 0 h 5143500"/>
              <a:gd name="connsiteX2" fmla="*/ 3642188 w 3642188"/>
              <a:gd name="connsiteY2" fmla="*/ 5143500 h 5143500"/>
              <a:gd name="connsiteX3" fmla="*/ 117938 w 3642188"/>
              <a:gd name="connsiteY3" fmla="*/ 5143500 h 5143500"/>
              <a:gd name="connsiteX4" fmla="*/ 1718138 w 3642188"/>
              <a:gd name="connsiteY4" fmla="*/ 9525 h 5143500"/>
              <a:gd name="connsiteX0" fmla="*/ 1729957 w 3654007"/>
              <a:gd name="connsiteY0" fmla="*/ 9525 h 5149850"/>
              <a:gd name="connsiteX1" fmla="*/ 3654007 w 3654007"/>
              <a:gd name="connsiteY1" fmla="*/ 0 h 5149850"/>
              <a:gd name="connsiteX2" fmla="*/ 3654007 w 3654007"/>
              <a:gd name="connsiteY2" fmla="*/ 5143500 h 5149850"/>
              <a:gd name="connsiteX3" fmla="*/ 117057 w 3654007"/>
              <a:gd name="connsiteY3" fmla="*/ 5149850 h 5149850"/>
              <a:gd name="connsiteX4" fmla="*/ 1729957 w 3654007"/>
              <a:gd name="connsiteY4" fmla="*/ 9525 h 5149850"/>
              <a:gd name="connsiteX0" fmla="*/ 1652638 w 3576688"/>
              <a:gd name="connsiteY0" fmla="*/ 9525 h 5149850"/>
              <a:gd name="connsiteX1" fmla="*/ 3576688 w 3576688"/>
              <a:gd name="connsiteY1" fmla="*/ 0 h 5149850"/>
              <a:gd name="connsiteX2" fmla="*/ 3576688 w 3576688"/>
              <a:gd name="connsiteY2" fmla="*/ 5143500 h 5149850"/>
              <a:gd name="connsiteX3" fmla="*/ 39738 w 3576688"/>
              <a:gd name="connsiteY3" fmla="*/ 5149850 h 5149850"/>
              <a:gd name="connsiteX4" fmla="*/ 1652638 w 3576688"/>
              <a:gd name="connsiteY4" fmla="*/ 9525 h 5149850"/>
              <a:gd name="connsiteX0" fmla="*/ 1715094 w 3639144"/>
              <a:gd name="connsiteY0" fmla="*/ 9525 h 5149850"/>
              <a:gd name="connsiteX1" fmla="*/ 3639144 w 3639144"/>
              <a:gd name="connsiteY1" fmla="*/ 0 h 5149850"/>
              <a:gd name="connsiteX2" fmla="*/ 3639144 w 3639144"/>
              <a:gd name="connsiteY2" fmla="*/ 5143500 h 5149850"/>
              <a:gd name="connsiteX3" fmla="*/ 102194 w 3639144"/>
              <a:gd name="connsiteY3" fmla="*/ 5149850 h 5149850"/>
              <a:gd name="connsiteX4" fmla="*/ 1715094 w 3639144"/>
              <a:gd name="connsiteY4" fmla="*/ 9525 h 5149850"/>
              <a:gd name="connsiteX0" fmla="*/ 1709147 w 3639547"/>
              <a:gd name="connsiteY0" fmla="*/ 0 h 5165725"/>
              <a:gd name="connsiteX1" fmla="*/ 3639547 w 3639547"/>
              <a:gd name="connsiteY1" fmla="*/ 15875 h 5165725"/>
              <a:gd name="connsiteX2" fmla="*/ 3639547 w 3639547"/>
              <a:gd name="connsiteY2" fmla="*/ 5159375 h 5165725"/>
              <a:gd name="connsiteX3" fmla="*/ 102597 w 3639547"/>
              <a:gd name="connsiteY3" fmla="*/ 5165725 h 5165725"/>
              <a:gd name="connsiteX4" fmla="*/ 1709147 w 3639547"/>
              <a:gd name="connsiteY4" fmla="*/ 0 h 5165725"/>
              <a:gd name="connsiteX0" fmla="*/ 1701671 w 3632071"/>
              <a:gd name="connsiteY0" fmla="*/ 0 h 5165725"/>
              <a:gd name="connsiteX1" fmla="*/ 3632071 w 3632071"/>
              <a:gd name="connsiteY1" fmla="*/ 15875 h 5165725"/>
              <a:gd name="connsiteX2" fmla="*/ 3632071 w 3632071"/>
              <a:gd name="connsiteY2" fmla="*/ 5159375 h 5165725"/>
              <a:gd name="connsiteX3" fmla="*/ 95121 w 3632071"/>
              <a:gd name="connsiteY3" fmla="*/ 5165725 h 5165725"/>
              <a:gd name="connsiteX4" fmla="*/ 1701671 w 3632071"/>
              <a:gd name="connsiteY4" fmla="*/ 0 h 5165725"/>
              <a:gd name="connsiteX0" fmla="*/ 1705460 w 3635860"/>
              <a:gd name="connsiteY0" fmla="*/ 0 h 5165725"/>
              <a:gd name="connsiteX1" fmla="*/ 3635860 w 3635860"/>
              <a:gd name="connsiteY1" fmla="*/ 15875 h 5165725"/>
              <a:gd name="connsiteX2" fmla="*/ 3635860 w 3635860"/>
              <a:gd name="connsiteY2" fmla="*/ 5159375 h 5165725"/>
              <a:gd name="connsiteX3" fmla="*/ 98910 w 3635860"/>
              <a:gd name="connsiteY3" fmla="*/ 5165725 h 5165725"/>
              <a:gd name="connsiteX4" fmla="*/ 1705460 w 3635860"/>
              <a:gd name="connsiteY4" fmla="*/ 0 h 5165725"/>
              <a:gd name="connsiteX0" fmla="*/ 1711650 w 3642050"/>
              <a:gd name="connsiteY0" fmla="*/ 0 h 5165725"/>
              <a:gd name="connsiteX1" fmla="*/ 3642050 w 3642050"/>
              <a:gd name="connsiteY1" fmla="*/ 15875 h 5165725"/>
              <a:gd name="connsiteX2" fmla="*/ 3642050 w 3642050"/>
              <a:gd name="connsiteY2" fmla="*/ 5159375 h 5165725"/>
              <a:gd name="connsiteX3" fmla="*/ 105100 w 3642050"/>
              <a:gd name="connsiteY3" fmla="*/ 5165725 h 5165725"/>
              <a:gd name="connsiteX4" fmla="*/ 1711650 w 3642050"/>
              <a:gd name="connsiteY4" fmla="*/ 0 h 5165725"/>
              <a:gd name="connsiteX0" fmla="*/ 1703561 w 3642587"/>
              <a:gd name="connsiteY0" fmla="*/ 0 h 5159255"/>
              <a:gd name="connsiteX1" fmla="*/ 3642587 w 3642587"/>
              <a:gd name="connsiteY1" fmla="*/ 9405 h 5159255"/>
              <a:gd name="connsiteX2" fmla="*/ 3642587 w 3642587"/>
              <a:gd name="connsiteY2" fmla="*/ 5152905 h 5159255"/>
              <a:gd name="connsiteX3" fmla="*/ 105637 w 3642587"/>
              <a:gd name="connsiteY3" fmla="*/ 5159255 h 5159255"/>
              <a:gd name="connsiteX4" fmla="*/ 1703561 w 3642587"/>
              <a:gd name="connsiteY4" fmla="*/ 0 h 5159255"/>
              <a:gd name="connsiteX0" fmla="*/ 1703561 w 3642587"/>
              <a:gd name="connsiteY0" fmla="*/ 0 h 5159255"/>
              <a:gd name="connsiteX1" fmla="*/ 3633961 w 3642587"/>
              <a:gd name="connsiteY1" fmla="*/ 2936 h 5159255"/>
              <a:gd name="connsiteX2" fmla="*/ 3642587 w 3642587"/>
              <a:gd name="connsiteY2" fmla="*/ 5152905 h 5159255"/>
              <a:gd name="connsiteX3" fmla="*/ 105637 w 3642587"/>
              <a:gd name="connsiteY3" fmla="*/ 5159255 h 5159255"/>
              <a:gd name="connsiteX4" fmla="*/ 1703561 w 3642587"/>
              <a:gd name="connsiteY4" fmla="*/ 0 h 5159255"/>
              <a:gd name="connsiteX0" fmla="*/ 1703561 w 3643416"/>
              <a:gd name="connsiteY0" fmla="*/ 0 h 5159255"/>
              <a:gd name="connsiteX1" fmla="*/ 3642587 w 3643416"/>
              <a:gd name="connsiteY1" fmla="*/ 2936 h 5159255"/>
              <a:gd name="connsiteX2" fmla="*/ 3642587 w 3643416"/>
              <a:gd name="connsiteY2" fmla="*/ 5152905 h 5159255"/>
              <a:gd name="connsiteX3" fmla="*/ 105637 w 3643416"/>
              <a:gd name="connsiteY3" fmla="*/ 5159255 h 5159255"/>
              <a:gd name="connsiteX4" fmla="*/ 1703561 w 3643416"/>
              <a:gd name="connsiteY4" fmla="*/ 0 h 515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3416" h="5159255">
                <a:moveTo>
                  <a:pt x="1703561" y="0"/>
                </a:moveTo>
                <a:lnTo>
                  <a:pt x="3642587" y="2936"/>
                </a:lnTo>
                <a:cubicBezTo>
                  <a:pt x="3645462" y="1719592"/>
                  <a:pt x="3639712" y="3436249"/>
                  <a:pt x="3642587" y="5152905"/>
                </a:cubicBezTo>
                <a:lnTo>
                  <a:pt x="105637" y="5159255"/>
                </a:lnTo>
                <a:cubicBezTo>
                  <a:pt x="-373788" y="2698630"/>
                  <a:pt x="887586" y="796925"/>
                  <a:pt x="1703561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GB" sz="1350" noProof="0" dirty="0"/>
          </a:p>
        </p:txBody>
      </p:sp>
    </p:spTree>
    <p:extLst>
      <p:ext uri="{BB962C8B-B14F-4D97-AF65-F5344CB8AC3E}">
        <p14:creationId xmlns:p14="http://schemas.microsoft.com/office/powerpoint/2010/main" val="220179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 bwMode="auto">
          <a:xfrm>
            <a:off x="5501949" y="-15875"/>
            <a:ext cx="3642050" cy="5165725"/>
          </a:xfrm>
          <a:custGeom>
            <a:avLst/>
            <a:gdLst>
              <a:gd name="connsiteX0" fmla="*/ 0 w 3657600"/>
              <a:gd name="connsiteY0" fmla="*/ 0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0 w 3657600"/>
              <a:gd name="connsiteY4" fmla="*/ 0 h 5143500"/>
              <a:gd name="connsiteX0" fmla="*/ 2114550 w 3657600"/>
              <a:gd name="connsiteY0" fmla="*/ 9525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2114550 w 3657600"/>
              <a:gd name="connsiteY4" fmla="*/ 9525 h 5143500"/>
              <a:gd name="connsiteX0" fmla="*/ 1733550 w 3657600"/>
              <a:gd name="connsiteY0" fmla="*/ 9525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1733550 w 3657600"/>
              <a:gd name="connsiteY4" fmla="*/ 9525 h 5143500"/>
              <a:gd name="connsiteX0" fmla="*/ 1600200 w 3524250"/>
              <a:gd name="connsiteY0" fmla="*/ 9525 h 5143500"/>
              <a:gd name="connsiteX1" fmla="*/ 3524250 w 3524250"/>
              <a:gd name="connsiteY1" fmla="*/ 0 h 5143500"/>
              <a:gd name="connsiteX2" fmla="*/ 3524250 w 3524250"/>
              <a:gd name="connsiteY2" fmla="*/ 5143500 h 5143500"/>
              <a:gd name="connsiteX3" fmla="*/ 0 w 3524250"/>
              <a:gd name="connsiteY3" fmla="*/ 5143500 h 5143500"/>
              <a:gd name="connsiteX4" fmla="*/ 1600200 w 3524250"/>
              <a:gd name="connsiteY4" fmla="*/ 9525 h 5143500"/>
              <a:gd name="connsiteX0" fmla="*/ 1687405 w 3611455"/>
              <a:gd name="connsiteY0" fmla="*/ 9525 h 5143500"/>
              <a:gd name="connsiteX1" fmla="*/ 3611455 w 3611455"/>
              <a:gd name="connsiteY1" fmla="*/ 0 h 5143500"/>
              <a:gd name="connsiteX2" fmla="*/ 3611455 w 3611455"/>
              <a:gd name="connsiteY2" fmla="*/ 5143500 h 5143500"/>
              <a:gd name="connsiteX3" fmla="*/ 87205 w 3611455"/>
              <a:gd name="connsiteY3" fmla="*/ 5143500 h 5143500"/>
              <a:gd name="connsiteX4" fmla="*/ 1687405 w 3611455"/>
              <a:gd name="connsiteY4" fmla="*/ 9525 h 5143500"/>
              <a:gd name="connsiteX0" fmla="*/ 1685374 w 3609424"/>
              <a:gd name="connsiteY0" fmla="*/ 9525 h 5143500"/>
              <a:gd name="connsiteX1" fmla="*/ 3609424 w 3609424"/>
              <a:gd name="connsiteY1" fmla="*/ 0 h 5143500"/>
              <a:gd name="connsiteX2" fmla="*/ 3609424 w 3609424"/>
              <a:gd name="connsiteY2" fmla="*/ 5143500 h 5143500"/>
              <a:gd name="connsiteX3" fmla="*/ 85174 w 3609424"/>
              <a:gd name="connsiteY3" fmla="*/ 5143500 h 5143500"/>
              <a:gd name="connsiteX4" fmla="*/ 1685374 w 3609424"/>
              <a:gd name="connsiteY4" fmla="*/ 9525 h 5143500"/>
              <a:gd name="connsiteX0" fmla="*/ 1671927 w 3595977"/>
              <a:gd name="connsiteY0" fmla="*/ 9525 h 5143500"/>
              <a:gd name="connsiteX1" fmla="*/ 3595977 w 3595977"/>
              <a:gd name="connsiteY1" fmla="*/ 0 h 5143500"/>
              <a:gd name="connsiteX2" fmla="*/ 3595977 w 3595977"/>
              <a:gd name="connsiteY2" fmla="*/ 5143500 h 5143500"/>
              <a:gd name="connsiteX3" fmla="*/ 71727 w 3595977"/>
              <a:gd name="connsiteY3" fmla="*/ 5143500 h 5143500"/>
              <a:gd name="connsiteX4" fmla="*/ 1671927 w 3595977"/>
              <a:gd name="connsiteY4" fmla="*/ 9525 h 5143500"/>
              <a:gd name="connsiteX0" fmla="*/ 1696573 w 3620623"/>
              <a:gd name="connsiteY0" fmla="*/ 9525 h 5143500"/>
              <a:gd name="connsiteX1" fmla="*/ 3620623 w 3620623"/>
              <a:gd name="connsiteY1" fmla="*/ 0 h 5143500"/>
              <a:gd name="connsiteX2" fmla="*/ 3620623 w 3620623"/>
              <a:gd name="connsiteY2" fmla="*/ 5143500 h 5143500"/>
              <a:gd name="connsiteX3" fmla="*/ 96373 w 3620623"/>
              <a:gd name="connsiteY3" fmla="*/ 5143500 h 5143500"/>
              <a:gd name="connsiteX4" fmla="*/ 1696573 w 3620623"/>
              <a:gd name="connsiteY4" fmla="*/ 9525 h 5143500"/>
              <a:gd name="connsiteX0" fmla="*/ 1714885 w 3638935"/>
              <a:gd name="connsiteY0" fmla="*/ 9525 h 5143500"/>
              <a:gd name="connsiteX1" fmla="*/ 3638935 w 3638935"/>
              <a:gd name="connsiteY1" fmla="*/ 0 h 5143500"/>
              <a:gd name="connsiteX2" fmla="*/ 3638935 w 3638935"/>
              <a:gd name="connsiteY2" fmla="*/ 5143500 h 5143500"/>
              <a:gd name="connsiteX3" fmla="*/ 114685 w 3638935"/>
              <a:gd name="connsiteY3" fmla="*/ 5143500 h 5143500"/>
              <a:gd name="connsiteX4" fmla="*/ 1714885 w 3638935"/>
              <a:gd name="connsiteY4" fmla="*/ 9525 h 5143500"/>
              <a:gd name="connsiteX0" fmla="*/ 1718138 w 3642188"/>
              <a:gd name="connsiteY0" fmla="*/ 9525 h 5143500"/>
              <a:gd name="connsiteX1" fmla="*/ 3642188 w 3642188"/>
              <a:gd name="connsiteY1" fmla="*/ 0 h 5143500"/>
              <a:gd name="connsiteX2" fmla="*/ 3642188 w 3642188"/>
              <a:gd name="connsiteY2" fmla="*/ 5143500 h 5143500"/>
              <a:gd name="connsiteX3" fmla="*/ 117938 w 3642188"/>
              <a:gd name="connsiteY3" fmla="*/ 5143500 h 5143500"/>
              <a:gd name="connsiteX4" fmla="*/ 1718138 w 3642188"/>
              <a:gd name="connsiteY4" fmla="*/ 9525 h 5143500"/>
              <a:gd name="connsiteX0" fmla="*/ 1729957 w 3654007"/>
              <a:gd name="connsiteY0" fmla="*/ 9525 h 5149850"/>
              <a:gd name="connsiteX1" fmla="*/ 3654007 w 3654007"/>
              <a:gd name="connsiteY1" fmla="*/ 0 h 5149850"/>
              <a:gd name="connsiteX2" fmla="*/ 3654007 w 3654007"/>
              <a:gd name="connsiteY2" fmla="*/ 5143500 h 5149850"/>
              <a:gd name="connsiteX3" fmla="*/ 117057 w 3654007"/>
              <a:gd name="connsiteY3" fmla="*/ 5149850 h 5149850"/>
              <a:gd name="connsiteX4" fmla="*/ 1729957 w 3654007"/>
              <a:gd name="connsiteY4" fmla="*/ 9525 h 5149850"/>
              <a:gd name="connsiteX0" fmla="*/ 1652638 w 3576688"/>
              <a:gd name="connsiteY0" fmla="*/ 9525 h 5149850"/>
              <a:gd name="connsiteX1" fmla="*/ 3576688 w 3576688"/>
              <a:gd name="connsiteY1" fmla="*/ 0 h 5149850"/>
              <a:gd name="connsiteX2" fmla="*/ 3576688 w 3576688"/>
              <a:gd name="connsiteY2" fmla="*/ 5143500 h 5149850"/>
              <a:gd name="connsiteX3" fmla="*/ 39738 w 3576688"/>
              <a:gd name="connsiteY3" fmla="*/ 5149850 h 5149850"/>
              <a:gd name="connsiteX4" fmla="*/ 1652638 w 3576688"/>
              <a:gd name="connsiteY4" fmla="*/ 9525 h 5149850"/>
              <a:gd name="connsiteX0" fmla="*/ 1715094 w 3639144"/>
              <a:gd name="connsiteY0" fmla="*/ 9525 h 5149850"/>
              <a:gd name="connsiteX1" fmla="*/ 3639144 w 3639144"/>
              <a:gd name="connsiteY1" fmla="*/ 0 h 5149850"/>
              <a:gd name="connsiteX2" fmla="*/ 3639144 w 3639144"/>
              <a:gd name="connsiteY2" fmla="*/ 5143500 h 5149850"/>
              <a:gd name="connsiteX3" fmla="*/ 102194 w 3639144"/>
              <a:gd name="connsiteY3" fmla="*/ 5149850 h 5149850"/>
              <a:gd name="connsiteX4" fmla="*/ 1715094 w 3639144"/>
              <a:gd name="connsiteY4" fmla="*/ 9525 h 5149850"/>
              <a:gd name="connsiteX0" fmla="*/ 1709147 w 3639547"/>
              <a:gd name="connsiteY0" fmla="*/ 0 h 5165725"/>
              <a:gd name="connsiteX1" fmla="*/ 3639547 w 3639547"/>
              <a:gd name="connsiteY1" fmla="*/ 15875 h 5165725"/>
              <a:gd name="connsiteX2" fmla="*/ 3639547 w 3639547"/>
              <a:gd name="connsiteY2" fmla="*/ 5159375 h 5165725"/>
              <a:gd name="connsiteX3" fmla="*/ 102597 w 3639547"/>
              <a:gd name="connsiteY3" fmla="*/ 5165725 h 5165725"/>
              <a:gd name="connsiteX4" fmla="*/ 1709147 w 3639547"/>
              <a:gd name="connsiteY4" fmla="*/ 0 h 5165725"/>
              <a:gd name="connsiteX0" fmla="*/ 1701671 w 3632071"/>
              <a:gd name="connsiteY0" fmla="*/ 0 h 5165725"/>
              <a:gd name="connsiteX1" fmla="*/ 3632071 w 3632071"/>
              <a:gd name="connsiteY1" fmla="*/ 15875 h 5165725"/>
              <a:gd name="connsiteX2" fmla="*/ 3632071 w 3632071"/>
              <a:gd name="connsiteY2" fmla="*/ 5159375 h 5165725"/>
              <a:gd name="connsiteX3" fmla="*/ 95121 w 3632071"/>
              <a:gd name="connsiteY3" fmla="*/ 5165725 h 5165725"/>
              <a:gd name="connsiteX4" fmla="*/ 1701671 w 3632071"/>
              <a:gd name="connsiteY4" fmla="*/ 0 h 5165725"/>
              <a:gd name="connsiteX0" fmla="*/ 1705460 w 3635860"/>
              <a:gd name="connsiteY0" fmla="*/ 0 h 5165725"/>
              <a:gd name="connsiteX1" fmla="*/ 3635860 w 3635860"/>
              <a:gd name="connsiteY1" fmla="*/ 15875 h 5165725"/>
              <a:gd name="connsiteX2" fmla="*/ 3635860 w 3635860"/>
              <a:gd name="connsiteY2" fmla="*/ 5159375 h 5165725"/>
              <a:gd name="connsiteX3" fmla="*/ 98910 w 3635860"/>
              <a:gd name="connsiteY3" fmla="*/ 5165725 h 5165725"/>
              <a:gd name="connsiteX4" fmla="*/ 1705460 w 3635860"/>
              <a:gd name="connsiteY4" fmla="*/ 0 h 5165725"/>
              <a:gd name="connsiteX0" fmla="*/ 1711650 w 3642050"/>
              <a:gd name="connsiteY0" fmla="*/ 0 h 5165725"/>
              <a:gd name="connsiteX1" fmla="*/ 3642050 w 3642050"/>
              <a:gd name="connsiteY1" fmla="*/ 15875 h 5165725"/>
              <a:gd name="connsiteX2" fmla="*/ 3642050 w 3642050"/>
              <a:gd name="connsiteY2" fmla="*/ 5159375 h 5165725"/>
              <a:gd name="connsiteX3" fmla="*/ 105100 w 3642050"/>
              <a:gd name="connsiteY3" fmla="*/ 5165725 h 5165725"/>
              <a:gd name="connsiteX4" fmla="*/ 1711650 w 3642050"/>
              <a:gd name="connsiteY4" fmla="*/ 0 h 516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050" h="5165725">
                <a:moveTo>
                  <a:pt x="1711650" y="0"/>
                </a:moveTo>
                <a:lnTo>
                  <a:pt x="3642050" y="15875"/>
                </a:lnTo>
                <a:lnTo>
                  <a:pt x="3642050" y="5159375"/>
                </a:lnTo>
                <a:lnTo>
                  <a:pt x="105100" y="5165725"/>
                </a:lnTo>
                <a:cubicBezTo>
                  <a:pt x="-374325" y="2705100"/>
                  <a:pt x="895675" y="796925"/>
                  <a:pt x="1711650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AU" dirty="0"/>
          </a:p>
        </p:txBody>
      </p:sp>
      <p:sp>
        <p:nvSpPr>
          <p:cNvPr id="9" name="Oval 41"/>
          <p:cNvSpPr>
            <a:spLocks noChangeArrowheads="1"/>
          </p:cNvSpPr>
          <p:nvPr userDrawn="1"/>
        </p:nvSpPr>
        <p:spPr bwMode="auto">
          <a:xfrm>
            <a:off x="5024438" y="-2908243"/>
            <a:ext cx="11338832" cy="115449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0" name="Oval 41"/>
          <p:cNvSpPr>
            <a:spLocks noChangeArrowheads="1"/>
          </p:cNvSpPr>
          <p:nvPr userDrawn="1"/>
        </p:nvSpPr>
        <p:spPr bwMode="auto">
          <a:xfrm>
            <a:off x="5429438" y="-1897567"/>
            <a:ext cx="11338832" cy="11544925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AU" sz="2000" b="1" kern="1200" dirty="0" smtClean="0">
                <a:solidFill>
                  <a:srgbClr val="333366"/>
                </a:solidFill>
                <a:effectLst/>
                <a:latin typeface="+mj-lt"/>
              </a:rPr>
              <a:t>Click to edit Master title style</a:t>
            </a:r>
            <a:r>
              <a:rPr lang="en-AU" dirty="0" smtClean="0"/>
              <a:t> </a:t>
            </a:r>
            <a:endParaRPr lang="fr-FR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5898598" y="1229181"/>
            <a:ext cx="2916868" cy="2057875"/>
          </a:xfrm>
          <a:custGeom>
            <a:avLst/>
            <a:gdLst>
              <a:gd name="connsiteX0" fmla="*/ 0 w 2871788"/>
              <a:gd name="connsiteY0" fmla="*/ 0 h 3617912"/>
              <a:gd name="connsiteX1" fmla="*/ 2871788 w 2871788"/>
              <a:gd name="connsiteY1" fmla="*/ 0 h 3617912"/>
              <a:gd name="connsiteX2" fmla="*/ 2871788 w 2871788"/>
              <a:gd name="connsiteY2" fmla="*/ 3617912 h 3617912"/>
              <a:gd name="connsiteX3" fmla="*/ 0 w 2871788"/>
              <a:gd name="connsiteY3" fmla="*/ 3617912 h 3617912"/>
              <a:gd name="connsiteX4" fmla="*/ 0 w 2871788"/>
              <a:gd name="connsiteY4" fmla="*/ 0 h 3617912"/>
              <a:gd name="connsiteX0" fmla="*/ 0 w 2871788"/>
              <a:gd name="connsiteY0" fmla="*/ 0 h 3883583"/>
              <a:gd name="connsiteX1" fmla="*/ 2871788 w 2871788"/>
              <a:gd name="connsiteY1" fmla="*/ 0 h 3883583"/>
              <a:gd name="connsiteX2" fmla="*/ 2871788 w 2871788"/>
              <a:gd name="connsiteY2" fmla="*/ 3883583 h 3883583"/>
              <a:gd name="connsiteX3" fmla="*/ 0 w 2871788"/>
              <a:gd name="connsiteY3" fmla="*/ 3617912 h 3883583"/>
              <a:gd name="connsiteX4" fmla="*/ 0 w 2871788"/>
              <a:gd name="connsiteY4" fmla="*/ 0 h 3883583"/>
              <a:gd name="connsiteX0" fmla="*/ 0 w 2871788"/>
              <a:gd name="connsiteY0" fmla="*/ 0 h 3883583"/>
              <a:gd name="connsiteX1" fmla="*/ 2871788 w 2871788"/>
              <a:gd name="connsiteY1" fmla="*/ 0 h 3883583"/>
              <a:gd name="connsiteX2" fmla="*/ 2871788 w 2871788"/>
              <a:gd name="connsiteY2" fmla="*/ 3883583 h 3883583"/>
              <a:gd name="connsiteX3" fmla="*/ 0 w 2871788"/>
              <a:gd name="connsiteY3" fmla="*/ 3716766 h 3883583"/>
              <a:gd name="connsiteX4" fmla="*/ 0 w 2871788"/>
              <a:gd name="connsiteY4" fmla="*/ 0 h 3883583"/>
              <a:gd name="connsiteX0" fmla="*/ 0 w 2871788"/>
              <a:gd name="connsiteY0" fmla="*/ 0 h 3930717"/>
              <a:gd name="connsiteX1" fmla="*/ 2871788 w 2871788"/>
              <a:gd name="connsiteY1" fmla="*/ 0 h 3930717"/>
              <a:gd name="connsiteX2" fmla="*/ 2871788 w 2871788"/>
              <a:gd name="connsiteY2" fmla="*/ 3930717 h 3930717"/>
              <a:gd name="connsiteX3" fmla="*/ 0 w 2871788"/>
              <a:gd name="connsiteY3" fmla="*/ 3716766 h 3930717"/>
              <a:gd name="connsiteX4" fmla="*/ 0 w 2871788"/>
              <a:gd name="connsiteY4" fmla="*/ 0 h 3930717"/>
              <a:gd name="connsiteX0" fmla="*/ 6724 w 2878512"/>
              <a:gd name="connsiteY0" fmla="*/ 0 h 3931919"/>
              <a:gd name="connsiteX1" fmla="*/ 2878512 w 2878512"/>
              <a:gd name="connsiteY1" fmla="*/ 0 h 3931919"/>
              <a:gd name="connsiteX2" fmla="*/ 2878512 w 2878512"/>
              <a:gd name="connsiteY2" fmla="*/ 3930717 h 3931919"/>
              <a:gd name="connsiteX3" fmla="*/ 0 w 2878512"/>
              <a:gd name="connsiteY3" fmla="*/ 3931919 h 3931919"/>
              <a:gd name="connsiteX4" fmla="*/ 6724 w 2878512"/>
              <a:gd name="connsiteY4" fmla="*/ 0 h 3931919"/>
              <a:gd name="connsiteX0" fmla="*/ 6724 w 2878512"/>
              <a:gd name="connsiteY0" fmla="*/ 0 h 3931919"/>
              <a:gd name="connsiteX1" fmla="*/ 2878512 w 2878512"/>
              <a:gd name="connsiteY1" fmla="*/ 0 h 3931919"/>
              <a:gd name="connsiteX2" fmla="*/ 2878512 w 2878512"/>
              <a:gd name="connsiteY2" fmla="*/ 3930717 h 3931919"/>
              <a:gd name="connsiteX3" fmla="*/ 0 w 2878512"/>
              <a:gd name="connsiteY3" fmla="*/ 3931919 h 3931919"/>
              <a:gd name="connsiteX4" fmla="*/ 6724 w 2878512"/>
              <a:gd name="connsiteY4" fmla="*/ 0 h 3931919"/>
              <a:gd name="connsiteX0" fmla="*/ 232246 w 3104034"/>
              <a:gd name="connsiteY0" fmla="*/ 0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2246 w 3104034"/>
              <a:gd name="connsiteY4" fmla="*/ 0 h 3938217"/>
              <a:gd name="connsiteX0" fmla="*/ 232246 w 3104034"/>
              <a:gd name="connsiteY0" fmla="*/ 0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2246 w 3104034"/>
              <a:gd name="connsiteY4" fmla="*/ 0 h 3938217"/>
              <a:gd name="connsiteX0" fmla="*/ 232246 w 3104034"/>
              <a:gd name="connsiteY0" fmla="*/ 0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2246 w 3104034"/>
              <a:gd name="connsiteY4" fmla="*/ 0 h 3938217"/>
              <a:gd name="connsiteX0" fmla="*/ 239295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9295 w 3104034"/>
              <a:gd name="connsiteY4" fmla="*/ 97081 h 3938217"/>
              <a:gd name="connsiteX0" fmla="*/ 239295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9295 w 3104034"/>
              <a:gd name="connsiteY4" fmla="*/ 97081 h 3938217"/>
              <a:gd name="connsiteX0" fmla="*/ 239295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9295 w 3104034"/>
              <a:gd name="connsiteY4" fmla="*/ 97081 h 3938217"/>
              <a:gd name="connsiteX0" fmla="*/ 394341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394341 w 3104034"/>
              <a:gd name="connsiteY4" fmla="*/ 97081 h 3938217"/>
              <a:gd name="connsiteX0" fmla="*/ 443673 w 3104034"/>
              <a:gd name="connsiteY0" fmla="*/ 103553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443673 w 3104034"/>
              <a:gd name="connsiteY4" fmla="*/ 103553 h 3938217"/>
              <a:gd name="connsiteX0" fmla="*/ 443673 w 3104034"/>
              <a:gd name="connsiteY0" fmla="*/ 103553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443673 w 3104034"/>
              <a:gd name="connsiteY4" fmla="*/ 103553 h 3938217"/>
              <a:gd name="connsiteX0" fmla="*/ 443673 w 3104034"/>
              <a:gd name="connsiteY0" fmla="*/ 0 h 3834664"/>
              <a:gd name="connsiteX1" fmla="*/ 3104034 w 3104034"/>
              <a:gd name="connsiteY1" fmla="*/ 0 h 3834664"/>
              <a:gd name="connsiteX2" fmla="*/ 3104034 w 3104034"/>
              <a:gd name="connsiteY2" fmla="*/ 3827164 h 3834664"/>
              <a:gd name="connsiteX3" fmla="*/ 0 w 3104034"/>
              <a:gd name="connsiteY3" fmla="*/ 3834664 h 3834664"/>
              <a:gd name="connsiteX4" fmla="*/ 443673 w 3104034"/>
              <a:gd name="connsiteY4" fmla="*/ 0 h 3834664"/>
              <a:gd name="connsiteX0" fmla="*/ 443673 w 3104034"/>
              <a:gd name="connsiteY0" fmla="*/ 0 h 3834664"/>
              <a:gd name="connsiteX1" fmla="*/ 3104034 w 3104034"/>
              <a:gd name="connsiteY1" fmla="*/ 0 h 3834664"/>
              <a:gd name="connsiteX2" fmla="*/ 3104034 w 3104034"/>
              <a:gd name="connsiteY2" fmla="*/ 3827164 h 3834664"/>
              <a:gd name="connsiteX3" fmla="*/ 0 w 3104034"/>
              <a:gd name="connsiteY3" fmla="*/ 3834664 h 3834664"/>
              <a:gd name="connsiteX4" fmla="*/ 443673 w 3104034"/>
              <a:gd name="connsiteY4" fmla="*/ 0 h 3834664"/>
              <a:gd name="connsiteX0" fmla="*/ 464021 w 3124382"/>
              <a:gd name="connsiteY0" fmla="*/ 0 h 4009409"/>
              <a:gd name="connsiteX1" fmla="*/ 3124382 w 3124382"/>
              <a:gd name="connsiteY1" fmla="*/ 0 h 4009409"/>
              <a:gd name="connsiteX2" fmla="*/ 3124382 w 3124382"/>
              <a:gd name="connsiteY2" fmla="*/ 3827164 h 4009409"/>
              <a:gd name="connsiteX3" fmla="*/ 0 w 3124382"/>
              <a:gd name="connsiteY3" fmla="*/ 4009409 h 4009409"/>
              <a:gd name="connsiteX4" fmla="*/ 464021 w 3124382"/>
              <a:gd name="connsiteY4" fmla="*/ 0 h 4009409"/>
              <a:gd name="connsiteX0" fmla="*/ 464021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464021 w 3131164"/>
              <a:gd name="connsiteY4" fmla="*/ 0 h 4009409"/>
              <a:gd name="connsiteX0" fmla="*/ 464021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464021 w 3131164"/>
              <a:gd name="connsiteY4" fmla="*/ 0 h 4009409"/>
              <a:gd name="connsiteX0" fmla="*/ 464021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464021 w 3131164"/>
              <a:gd name="connsiteY4" fmla="*/ 0 h 4009409"/>
              <a:gd name="connsiteX0" fmla="*/ 29946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29946 w 3131164"/>
              <a:gd name="connsiteY4" fmla="*/ 0 h 4009409"/>
              <a:gd name="connsiteX0" fmla="*/ 9599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9599 w 3131164"/>
              <a:gd name="connsiteY4" fmla="*/ 0 h 4009409"/>
              <a:gd name="connsiteX0" fmla="*/ 399 w 3142312"/>
              <a:gd name="connsiteY0" fmla="*/ 0 h 4009409"/>
              <a:gd name="connsiteX1" fmla="*/ 3135530 w 3142312"/>
              <a:gd name="connsiteY1" fmla="*/ 0 h 4009409"/>
              <a:gd name="connsiteX2" fmla="*/ 3142312 w 3142312"/>
              <a:gd name="connsiteY2" fmla="*/ 4008382 h 4009409"/>
              <a:gd name="connsiteX3" fmla="*/ 11148 w 3142312"/>
              <a:gd name="connsiteY3" fmla="*/ 4009409 h 4009409"/>
              <a:gd name="connsiteX4" fmla="*/ 399 w 3142312"/>
              <a:gd name="connsiteY4" fmla="*/ 0 h 4009409"/>
              <a:gd name="connsiteX0" fmla="*/ 622 w 3135753"/>
              <a:gd name="connsiteY0" fmla="*/ 0 h 4009409"/>
              <a:gd name="connsiteX1" fmla="*/ 3128971 w 3135753"/>
              <a:gd name="connsiteY1" fmla="*/ 0 h 4009409"/>
              <a:gd name="connsiteX2" fmla="*/ 3135753 w 3135753"/>
              <a:gd name="connsiteY2" fmla="*/ 4008382 h 4009409"/>
              <a:gd name="connsiteX3" fmla="*/ 4589 w 3135753"/>
              <a:gd name="connsiteY3" fmla="*/ 4009409 h 4009409"/>
              <a:gd name="connsiteX4" fmla="*/ 622 w 3135753"/>
              <a:gd name="connsiteY4" fmla="*/ 0 h 4009409"/>
              <a:gd name="connsiteX0" fmla="*/ 0 w 3135131"/>
              <a:gd name="connsiteY0" fmla="*/ 0 h 4009409"/>
              <a:gd name="connsiteX1" fmla="*/ 3128349 w 3135131"/>
              <a:gd name="connsiteY1" fmla="*/ 0 h 4009409"/>
              <a:gd name="connsiteX2" fmla="*/ 3135131 w 3135131"/>
              <a:gd name="connsiteY2" fmla="*/ 4008382 h 4009409"/>
              <a:gd name="connsiteX3" fmla="*/ 3967 w 3135131"/>
              <a:gd name="connsiteY3" fmla="*/ 4009409 h 4009409"/>
              <a:gd name="connsiteX4" fmla="*/ 0 w 3135131"/>
              <a:gd name="connsiteY4" fmla="*/ 0 h 400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5131" h="4009409">
                <a:moveTo>
                  <a:pt x="0" y="0"/>
                </a:moveTo>
                <a:lnTo>
                  <a:pt x="3128349" y="0"/>
                </a:lnTo>
                <a:cubicBezTo>
                  <a:pt x="3130610" y="1336127"/>
                  <a:pt x="3131740" y="2004191"/>
                  <a:pt x="3135131" y="4008382"/>
                </a:cubicBezTo>
                <a:lnTo>
                  <a:pt x="3967" y="4009409"/>
                </a:lnTo>
                <a:cubicBezTo>
                  <a:pt x="7167" y="2672939"/>
                  <a:pt x="1983" y="2004704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0" indent="0" algn="ctr"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Click icon to add image</a:t>
            </a:r>
            <a:br>
              <a:rPr lang="en-AU" dirty="0" smtClean="0"/>
            </a:br>
            <a:r>
              <a:rPr lang="en-AU" dirty="0" smtClean="0"/>
              <a:t>to placeholder</a:t>
            </a:r>
            <a:endParaRPr lang="en-AU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 hasCustomPrompt="1"/>
          </p:nvPr>
        </p:nvSpPr>
        <p:spPr>
          <a:xfrm>
            <a:off x="5898598" y="3396030"/>
            <a:ext cx="2916868" cy="1234967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noProof="0" dirty="0" smtClean="0"/>
              <a:t>Click to edit Master text styles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idx="1" hasCustomPrompt="1"/>
          </p:nvPr>
        </p:nvSpPr>
        <p:spPr>
          <a:xfrm>
            <a:off x="179515" y="696542"/>
            <a:ext cx="5578623" cy="3934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grpSp>
        <p:nvGrpSpPr>
          <p:cNvPr id="19" name="Group 25"/>
          <p:cNvGrpSpPr/>
          <p:nvPr userDrawn="1"/>
        </p:nvGrpSpPr>
        <p:grpSpPr>
          <a:xfrm>
            <a:off x="7263121" y="4812382"/>
            <a:ext cx="1632238" cy="197318"/>
            <a:chOff x="2619375" y="-595312"/>
            <a:chExt cx="1785938" cy="215899"/>
          </a:xfrm>
        </p:grpSpPr>
        <p:sp>
          <p:nvSpPr>
            <p:cNvPr id="20" name="Freeform 12"/>
            <p:cNvSpPr>
              <a:spLocks/>
            </p:cNvSpPr>
            <p:nvPr userDrawn="1"/>
          </p:nvSpPr>
          <p:spPr bwMode="auto">
            <a:xfrm>
              <a:off x="4175125" y="-595312"/>
              <a:ext cx="230188" cy="215899"/>
            </a:xfrm>
            <a:custGeom>
              <a:avLst/>
              <a:gdLst>
                <a:gd name="T0" fmla="*/ 180 w 180"/>
                <a:gd name="T1" fmla="*/ 122 h 166"/>
                <a:gd name="T2" fmla="*/ 155 w 180"/>
                <a:gd name="T3" fmla="*/ 156 h 166"/>
                <a:gd name="T4" fmla="*/ 81 w 180"/>
                <a:gd name="T5" fmla="*/ 166 h 166"/>
                <a:gd name="T6" fmla="*/ 0 w 180"/>
                <a:gd name="T7" fmla="*/ 158 h 166"/>
                <a:gd name="T8" fmla="*/ 0 w 180"/>
                <a:gd name="T9" fmla="*/ 132 h 166"/>
                <a:gd name="T10" fmla="*/ 143 w 180"/>
                <a:gd name="T11" fmla="*/ 132 h 166"/>
                <a:gd name="T12" fmla="*/ 143 w 180"/>
                <a:gd name="T13" fmla="*/ 97 h 166"/>
                <a:gd name="T14" fmla="*/ 42 w 180"/>
                <a:gd name="T15" fmla="*/ 97 h 166"/>
                <a:gd name="T16" fmla="*/ 1 w 180"/>
                <a:gd name="T17" fmla="*/ 59 h 166"/>
                <a:gd name="T18" fmla="*/ 1 w 180"/>
                <a:gd name="T19" fmla="*/ 44 h 166"/>
                <a:gd name="T20" fmla="*/ 26 w 180"/>
                <a:gd name="T21" fmla="*/ 9 h 166"/>
                <a:gd name="T22" fmla="*/ 97 w 180"/>
                <a:gd name="T23" fmla="*/ 0 h 166"/>
                <a:gd name="T24" fmla="*/ 177 w 180"/>
                <a:gd name="T25" fmla="*/ 8 h 166"/>
                <a:gd name="T26" fmla="*/ 177 w 180"/>
                <a:gd name="T27" fmla="*/ 34 h 166"/>
                <a:gd name="T28" fmla="*/ 37 w 180"/>
                <a:gd name="T29" fmla="*/ 34 h 166"/>
                <a:gd name="T30" fmla="*/ 37 w 180"/>
                <a:gd name="T31" fmla="*/ 64 h 166"/>
                <a:gd name="T32" fmla="*/ 138 w 180"/>
                <a:gd name="T33" fmla="*/ 64 h 166"/>
                <a:gd name="T34" fmla="*/ 180 w 180"/>
                <a:gd name="T35" fmla="*/ 102 h 166"/>
                <a:gd name="T36" fmla="*/ 180 w 180"/>
                <a:gd name="T37" fmla="*/ 12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0" h="166">
                  <a:moveTo>
                    <a:pt x="180" y="122"/>
                  </a:moveTo>
                  <a:cubicBezTo>
                    <a:pt x="180" y="144"/>
                    <a:pt x="173" y="151"/>
                    <a:pt x="155" y="156"/>
                  </a:cubicBezTo>
                  <a:cubicBezTo>
                    <a:pt x="136" y="162"/>
                    <a:pt x="101" y="166"/>
                    <a:pt x="81" y="166"/>
                  </a:cubicBezTo>
                  <a:cubicBezTo>
                    <a:pt x="57" y="166"/>
                    <a:pt x="26" y="164"/>
                    <a:pt x="0" y="158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43" y="97"/>
                    <a:pt x="143" y="97"/>
                    <a:pt x="143" y="97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12" y="97"/>
                    <a:pt x="1" y="89"/>
                    <a:pt x="1" y="59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20"/>
                    <a:pt x="7" y="13"/>
                    <a:pt x="26" y="9"/>
                  </a:cubicBezTo>
                  <a:cubicBezTo>
                    <a:pt x="45" y="4"/>
                    <a:pt x="77" y="0"/>
                    <a:pt x="97" y="0"/>
                  </a:cubicBezTo>
                  <a:cubicBezTo>
                    <a:pt x="122" y="0"/>
                    <a:pt x="151" y="2"/>
                    <a:pt x="177" y="8"/>
                  </a:cubicBezTo>
                  <a:cubicBezTo>
                    <a:pt x="177" y="34"/>
                    <a:pt x="177" y="34"/>
                    <a:pt x="17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68" y="64"/>
                    <a:pt x="180" y="72"/>
                    <a:pt x="180" y="102"/>
                  </a:cubicBezTo>
                  <a:cubicBezTo>
                    <a:pt x="180" y="122"/>
                    <a:pt x="180" y="122"/>
                    <a:pt x="180" y="1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" name="Freeform 13"/>
            <p:cNvSpPr>
              <a:spLocks/>
            </p:cNvSpPr>
            <p:nvPr userDrawn="1"/>
          </p:nvSpPr>
          <p:spPr bwMode="auto">
            <a:xfrm>
              <a:off x="3868738" y="-595312"/>
              <a:ext cx="225425" cy="215899"/>
            </a:xfrm>
            <a:custGeom>
              <a:avLst/>
              <a:gdLst>
                <a:gd name="T0" fmla="*/ 177 w 177"/>
                <a:gd name="T1" fmla="*/ 158 h 166"/>
                <a:gd name="T2" fmla="*/ 89 w 177"/>
                <a:gd name="T3" fmla="*/ 166 h 166"/>
                <a:gd name="T4" fmla="*/ 0 w 177"/>
                <a:gd name="T5" fmla="*/ 158 h 166"/>
                <a:gd name="T6" fmla="*/ 0 w 177"/>
                <a:gd name="T7" fmla="*/ 8 h 166"/>
                <a:gd name="T8" fmla="*/ 88 w 177"/>
                <a:gd name="T9" fmla="*/ 0 h 166"/>
                <a:gd name="T10" fmla="*/ 176 w 177"/>
                <a:gd name="T11" fmla="*/ 8 h 166"/>
                <a:gd name="T12" fmla="*/ 176 w 177"/>
                <a:gd name="T13" fmla="*/ 35 h 166"/>
                <a:gd name="T14" fmla="*/ 43 w 177"/>
                <a:gd name="T15" fmla="*/ 35 h 166"/>
                <a:gd name="T16" fmla="*/ 43 w 177"/>
                <a:gd name="T17" fmla="*/ 65 h 166"/>
                <a:gd name="T18" fmla="*/ 130 w 177"/>
                <a:gd name="T19" fmla="*/ 65 h 166"/>
                <a:gd name="T20" fmla="*/ 130 w 177"/>
                <a:gd name="T21" fmla="*/ 96 h 166"/>
                <a:gd name="T22" fmla="*/ 43 w 177"/>
                <a:gd name="T23" fmla="*/ 96 h 166"/>
                <a:gd name="T24" fmla="*/ 43 w 177"/>
                <a:gd name="T25" fmla="*/ 132 h 166"/>
                <a:gd name="T26" fmla="*/ 177 w 177"/>
                <a:gd name="T27" fmla="*/ 132 h 166"/>
                <a:gd name="T28" fmla="*/ 177 w 177"/>
                <a:gd name="T29" fmla="*/ 15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166">
                  <a:moveTo>
                    <a:pt x="177" y="158"/>
                  </a:moveTo>
                  <a:cubicBezTo>
                    <a:pt x="147" y="164"/>
                    <a:pt x="118" y="166"/>
                    <a:pt x="89" y="166"/>
                  </a:cubicBezTo>
                  <a:cubicBezTo>
                    <a:pt x="60" y="166"/>
                    <a:pt x="30" y="164"/>
                    <a:pt x="0" y="15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0" y="2"/>
                    <a:pt x="60" y="0"/>
                    <a:pt x="88" y="0"/>
                  </a:cubicBezTo>
                  <a:cubicBezTo>
                    <a:pt x="117" y="0"/>
                    <a:pt x="147" y="2"/>
                    <a:pt x="176" y="8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96"/>
                    <a:pt x="130" y="96"/>
                    <a:pt x="130" y="96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177" y="158"/>
                    <a:pt x="177" y="158"/>
                    <a:pt x="177" y="1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" name="Freeform 14"/>
            <p:cNvSpPr>
              <a:spLocks/>
            </p:cNvSpPr>
            <p:nvPr userDrawn="1"/>
          </p:nvSpPr>
          <p:spPr bwMode="auto">
            <a:xfrm>
              <a:off x="3602038" y="-588963"/>
              <a:ext cx="201613" cy="209550"/>
            </a:xfrm>
            <a:custGeom>
              <a:avLst/>
              <a:gdLst>
                <a:gd name="T0" fmla="*/ 158 w 158"/>
                <a:gd name="T1" fmla="*/ 154 h 162"/>
                <a:gd name="T2" fmla="*/ 80 w 158"/>
                <a:gd name="T3" fmla="*/ 162 h 162"/>
                <a:gd name="T4" fmla="*/ 0 w 158"/>
                <a:gd name="T5" fmla="*/ 154 h 162"/>
                <a:gd name="T6" fmla="*/ 0 w 158"/>
                <a:gd name="T7" fmla="*/ 0 h 162"/>
                <a:gd name="T8" fmla="*/ 43 w 158"/>
                <a:gd name="T9" fmla="*/ 0 h 162"/>
                <a:gd name="T10" fmla="*/ 43 w 158"/>
                <a:gd name="T11" fmla="*/ 126 h 162"/>
                <a:gd name="T12" fmla="*/ 158 w 158"/>
                <a:gd name="T13" fmla="*/ 126 h 162"/>
                <a:gd name="T14" fmla="*/ 158 w 158"/>
                <a:gd name="T15" fmla="*/ 15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162">
                  <a:moveTo>
                    <a:pt x="158" y="154"/>
                  </a:moveTo>
                  <a:cubicBezTo>
                    <a:pt x="132" y="160"/>
                    <a:pt x="105" y="162"/>
                    <a:pt x="80" y="162"/>
                  </a:cubicBezTo>
                  <a:cubicBezTo>
                    <a:pt x="54" y="162"/>
                    <a:pt x="27" y="160"/>
                    <a:pt x="0" y="1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158" y="126"/>
                    <a:pt x="158" y="126"/>
                    <a:pt x="158" y="126"/>
                  </a:cubicBezTo>
                  <a:cubicBezTo>
                    <a:pt x="158" y="154"/>
                    <a:pt x="158" y="154"/>
                    <a:pt x="158" y="15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" name="Freeform 15"/>
            <p:cNvSpPr>
              <a:spLocks/>
            </p:cNvSpPr>
            <p:nvPr userDrawn="1"/>
          </p:nvSpPr>
          <p:spPr bwMode="auto">
            <a:xfrm>
              <a:off x="3248025" y="-588963"/>
              <a:ext cx="288925" cy="207962"/>
            </a:xfrm>
            <a:custGeom>
              <a:avLst/>
              <a:gdLst>
                <a:gd name="T0" fmla="*/ 226 w 226"/>
                <a:gd name="T1" fmla="*/ 155 h 161"/>
                <a:gd name="T2" fmla="*/ 179 w 226"/>
                <a:gd name="T3" fmla="*/ 161 h 161"/>
                <a:gd name="T4" fmla="*/ 114 w 226"/>
                <a:gd name="T5" fmla="*/ 29 h 161"/>
                <a:gd name="T6" fmla="*/ 110 w 226"/>
                <a:gd name="T7" fmla="*/ 29 h 161"/>
                <a:gd name="T8" fmla="*/ 45 w 226"/>
                <a:gd name="T9" fmla="*/ 161 h 161"/>
                <a:gd name="T10" fmla="*/ 0 w 226"/>
                <a:gd name="T11" fmla="*/ 155 h 161"/>
                <a:gd name="T12" fmla="*/ 83 w 226"/>
                <a:gd name="T13" fmla="*/ 0 h 161"/>
                <a:gd name="T14" fmla="*/ 142 w 226"/>
                <a:gd name="T15" fmla="*/ 0 h 161"/>
                <a:gd name="T16" fmla="*/ 226 w 226"/>
                <a:gd name="T17" fmla="*/ 15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161">
                  <a:moveTo>
                    <a:pt x="226" y="155"/>
                  </a:moveTo>
                  <a:cubicBezTo>
                    <a:pt x="212" y="159"/>
                    <a:pt x="193" y="161"/>
                    <a:pt x="179" y="161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45" y="161"/>
                    <a:pt x="45" y="161"/>
                    <a:pt x="45" y="161"/>
                  </a:cubicBezTo>
                  <a:cubicBezTo>
                    <a:pt x="31" y="161"/>
                    <a:pt x="15" y="159"/>
                    <a:pt x="0" y="155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6" y="155"/>
                    <a:pt x="226" y="155"/>
                    <a:pt x="226" y="15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" name="Oval 16"/>
            <p:cNvSpPr>
              <a:spLocks noChangeArrowheads="1"/>
            </p:cNvSpPr>
            <p:nvPr userDrawn="1"/>
          </p:nvSpPr>
          <p:spPr bwMode="auto">
            <a:xfrm>
              <a:off x="3355975" y="-474663"/>
              <a:ext cx="71438" cy="71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" name="Freeform 17"/>
            <p:cNvSpPr>
              <a:spLocks/>
            </p:cNvSpPr>
            <p:nvPr userDrawn="1"/>
          </p:nvSpPr>
          <p:spPr bwMode="auto">
            <a:xfrm>
              <a:off x="2940050" y="-592138"/>
              <a:ext cx="242888" cy="211137"/>
            </a:xfrm>
            <a:custGeom>
              <a:avLst/>
              <a:gdLst>
                <a:gd name="T0" fmla="*/ 190 w 190"/>
                <a:gd name="T1" fmla="*/ 158 h 163"/>
                <a:gd name="T2" fmla="*/ 148 w 190"/>
                <a:gd name="T3" fmla="*/ 163 h 163"/>
                <a:gd name="T4" fmla="*/ 148 w 190"/>
                <a:gd name="T5" fmla="*/ 96 h 163"/>
                <a:gd name="T6" fmla="*/ 42 w 190"/>
                <a:gd name="T7" fmla="*/ 96 h 163"/>
                <a:gd name="T8" fmla="*/ 42 w 190"/>
                <a:gd name="T9" fmla="*/ 163 h 163"/>
                <a:gd name="T10" fmla="*/ 0 w 190"/>
                <a:gd name="T11" fmla="*/ 158 h 163"/>
                <a:gd name="T12" fmla="*/ 0 w 190"/>
                <a:gd name="T13" fmla="*/ 5 h 163"/>
                <a:gd name="T14" fmla="*/ 42 w 190"/>
                <a:gd name="T15" fmla="*/ 0 h 163"/>
                <a:gd name="T16" fmla="*/ 42 w 190"/>
                <a:gd name="T17" fmla="*/ 65 h 163"/>
                <a:gd name="T18" fmla="*/ 148 w 190"/>
                <a:gd name="T19" fmla="*/ 65 h 163"/>
                <a:gd name="T20" fmla="*/ 148 w 190"/>
                <a:gd name="T21" fmla="*/ 0 h 163"/>
                <a:gd name="T22" fmla="*/ 190 w 190"/>
                <a:gd name="T23" fmla="*/ 5 h 163"/>
                <a:gd name="T24" fmla="*/ 190 w 190"/>
                <a:gd name="T25" fmla="*/ 15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" h="163">
                  <a:moveTo>
                    <a:pt x="190" y="158"/>
                  </a:moveTo>
                  <a:cubicBezTo>
                    <a:pt x="177" y="161"/>
                    <a:pt x="162" y="163"/>
                    <a:pt x="148" y="163"/>
                  </a:cubicBezTo>
                  <a:cubicBezTo>
                    <a:pt x="148" y="96"/>
                    <a:pt x="148" y="96"/>
                    <a:pt x="148" y="96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28" y="163"/>
                    <a:pt x="13" y="161"/>
                    <a:pt x="0" y="15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3" y="1"/>
                    <a:pt x="28" y="0"/>
                    <a:pt x="42" y="0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148" y="65"/>
                    <a:pt x="148" y="65"/>
                    <a:pt x="148" y="65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62" y="0"/>
                    <a:pt x="177" y="1"/>
                    <a:pt x="190" y="5"/>
                  </a:cubicBezTo>
                  <a:cubicBezTo>
                    <a:pt x="190" y="158"/>
                    <a:pt x="190" y="158"/>
                    <a:pt x="190" y="1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Freeform 18"/>
            <p:cNvSpPr>
              <a:spLocks/>
            </p:cNvSpPr>
            <p:nvPr userDrawn="1"/>
          </p:nvSpPr>
          <p:spPr bwMode="auto">
            <a:xfrm>
              <a:off x="2619375" y="-595312"/>
              <a:ext cx="244475" cy="211137"/>
            </a:xfrm>
            <a:custGeom>
              <a:avLst/>
              <a:gdLst>
                <a:gd name="T0" fmla="*/ 192 w 192"/>
                <a:gd name="T1" fmla="*/ 35 h 162"/>
                <a:gd name="T2" fmla="*/ 117 w 192"/>
                <a:gd name="T3" fmla="*/ 35 h 162"/>
                <a:gd name="T4" fmla="*/ 117 w 192"/>
                <a:gd name="T5" fmla="*/ 162 h 162"/>
                <a:gd name="T6" fmla="*/ 75 w 192"/>
                <a:gd name="T7" fmla="*/ 162 h 162"/>
                <a:gd name="T8" fmla="*/ 75 w 192"/>
                <a:gd name="T9" fmla="*/ 35 h 162"/>
                <a:gd name="T10" fmla="*/ 0 w 192"/>
                <a:gd name="T11" fmla="*/ 35 h 162"/>
                <a:gd name="T12" fmla="*/ 0 w 192"/>
                <a:gd name="T13" fmla="*/ 8 h 162"/>
                <a:gd name="T14" fmla="*/ 96 w 192"/>
                <a:gd name="T15" fmla="*/ 0 h 162"/>
                <a:gd name="T16" fmla="*/ 192 w 192"/>
                <a:gd name="T17" fmla="*/ 8 h 162"/>
                <a:gd name="T18" fmla="*/ 192 w 192"/>
                <a:gd name="T19" fmla="*/ 3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62">
                  <a:moveTo>
                    <a:pt x="192" y="35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75" y="162"/>
                    <a:pt x="75" y="162"/>
                    <a:pt x="75" y="162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3" y="2"/>
                    <a:pt x="65" y="0"/>
                    <a:pt x="96" y="0"/>
                  </a:cubicBezTo>
                  <a:cubicBezTo>
                    <a:pt x="127" y="0"/>
                    <a:pt x="160" y="2"/>
                    <a:pt x="192" y="8"/>
                  </a:cubicBezTo>
                  <a:cubicBezTo>
                    <a:pt x="192" y="35"/>
                    <a:pt x="192" y="35"/>
                    <a:pt x="192" y="3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972067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 bwMode="auto">
          <a:xfrm>
            <a:off x="5501949" y="-15875"/>
            <a:ext cx="3642050" cy="5165725"/>
          </a:xfrm>
          <a:custGeom>
            <a:avLst/>
            <a:gdLst>
              <a:gd name="connsiteX0" fmla="*/ 0 w 3657600"/>
              <a:gd name="connsiteY0" fmla="*/ 0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0 w 3657600"/>
              <a:gd name="connsiteY4" fmla="*/ 0 h 5143500"/>
              <a:gd name="connsiteX0" fmla="*/ 2114550 w 3657600"/>
              <a:gd name="connsiteY0" fmla="*/ 9525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2114550 w 3657600"/>
              <a:gd name="connsiteY4" fmla="*/ 9525 h 5143500"/>
              <a:gd name="connsiteX0" fmla="*/ 1733550 w 3657600"/>
              <a:gd name="connsiteY0" fmla="*/ 9525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1733550 w 3657600"/>
              <a:gd name="connsiteY4" fmla="*/ 9525 h 5143500"/>
              <a:gd name="connsiteX0" fmla="*/ 1600200 w 3524250"/>
              <a:gd name="connsiteY0" fmla="*/ 9525 h 5143500"/>
              <a:gd name="connsiteX1" fmla="*/ 3524250 w 3524250"/>
              <a:gd name="connsiteY1" fmla="*/ 0 h 5143500"/>
              <a:gd name="connsiteX2" fmla="*/ 3524250 w 3524250"/>
              <a:gd name="connsiteY2" fmla="*/ 5143500 h 5143500"/>
              <a:gd name="connsiteX3" fmla="*/ 0 w 3524250"/>
              <a:gd name="connsiteY3" fmla="*/ 5143500 h 5143500"/>
              <a:gd name="connsiteX4" fmla="*/ 1600200 w 3524250"/>
              <a:gd name="connsiteY4" fmla="*/ 9525 h 5143500"/>
              <a:gd name="connsiteX0" fmla="*/ 1687405 w 3611455"/>
              <a:gd name="connsiteY0" fmla="*/ 9525 h 5143500"/>
              <a:gd name="connsiteX1" fmla="*/ 3611455 w 3611455"/>
              <a:gd name="connsiteY1" fmla="*/ 0 h 5143500"/>
              <a:gd name="connsiteX2" fmla="*/ 3611455 w 3611455"/>
              <a:gd name="connsiteY2" fmla="*/ 5143500 h 5143500"/>
              <a:gd name="connsiteX3" fmla="*/ 87205 w 3611455"/>
              <a:gd name="connsiteY3" fmla="*/ 5143500 h 5143500"/>
              <a:gd name="connsiteX4" fmla="*/ 1687405 w 3611455"/>
              <a:gd name="connsiteY4" fmla="*/ 9525 h 5143500"/>
              <a:gd name="connsiteX0" fmla="*/ 1685374 w 3609424"/>
              <a:gd name="connsiteY0" fmla="*/ 9525 h 5143500"/>
              <a:gd name="connsiteX1" fmla="*/ 3609424 w 3609424"/>
              <a:gd name="connsiteY1" fmla="*/ 0 h 5143500"/>
              <a:gd name="connsiteX2" fmla="*/ 3609424 w 3609424"/>
              <a:gd name="connsiteY2" fmla="*/ 5143500 h 5143500"/>
              <a:gd name="connsiteX3" fmla="*/ 85174 w 3609424"/>
              <a:gd name="connsiteY3" fmla="*/ 5143500 h 5143500"/>
              <a:gd name="connsiteX4" fmla="*/ 1685374 w 3609424"/>
              <a:gd name="connsiteY4" fmla="*/ 9525 h 5143500"/>
              <a:gd name="connsiteX0" fmla="*/ 1671927 w 3595977"/>
              <a:gd name="connsiteY0" fmla="*/ 9525 h 5143500"/>
              <a:gd name="connsiteX1" fmla="*/ 3595977 w 3595977"/>
              <a:gd name="connsiteY1" fmla="*/ 0 h 5143500"/>
              <a:gd name="connsiteX2" fmla="*/ 3595977 w 3595977"/>
              <a:gd name="connsiteY2" fmla="*/ 5143500 h 5143500"/>
              <a:gd name="connsiteX3" fmla="*/ 71727 w 3595977"/>
              <a:gd name="connsiteY3" fmla="*/ 5143500 h 5143500"/>
              <a:gd name="connsiteX4" fmla="*/ 1671927 w 3595977"/>
              <a:gd name="connsiteY4" fmla="*/ 9525 h 5143500"/>
              <a:gd name="connsiteX0" fmla="*/ 1696573 w 3620623"/>
              <a:gd name="connsiteY0" fmla="*/ 9525 h 5143500"/>
              <a:gd name="connsiteX1" fmla="*/ 3620623 w 3620623"/>
              <a:gd name="connsiteY1" fmla="*/ 0 h 5143500"/>
              <a:gd name="connsiteX2" fmla="*/ 3620623 w 3620623"/>
              <a:gd name="connsiteY2" fmla="*/ 5143500 h 5143500"/>
              <a:gd name="connsiteX3" fmla="*/ 96373 w 3620623"/>
              <a:gd name="connsiteY3" fmla="*/ 5143500 h 5143500"/>
              <a:gd name="connsiteX4" fmla="*/ 1696573 w 3620623"/>
              <a:gd name="connsiteY4" fmla="*/ 9525 h 5143500"/>
              <a:gd name="connsiteX0" fmla="*/ 1714885 w 3638935"/>
              <a:gd name="connsiteY0" fmla="*/ 9525 h 5143500"/>
              <a:gd name="connsiteX1" fmla="*/ 3638935 w 3638935"/>
              <a:gd name="connsiteY1" fmla="*/ 0 h 5143500"/>
              <a:gd name="connsiteX2" fmla="*/ 3638935 w 3638935"/>
              <a:gd name="connsiteY2" fmla="*/ 5143500 h 5143500"/>
              <a:gd name="connsiteX3" fmla="*/ 114685 w 3638935"/>
              <a:gd name="connsiteY3" fmla="*/ 5143500 h 5143500"/>
              <a:gd name="connsiteX4" fmla="*/ 1714885 w 3638935"/>
              <a:gd name="connsiteY4" fmla="*/ 9525 h 5143500"/>
              <a:gd name="connsiteX0" fmla="*/ 1718138 w 3642188"/>
              <a:gd name="connsiteY0" fmla="*/ 9525 h 5143500"/>
              <a:gd name="connsiteX1" fmla="*/ 3642188 w 3642188"/>
              <a:gd name="connsiteY1" fmla="*/ 0 h 5143500"/>
              <a:gd name="connsiteX2" fmla="*/ 3642188 w 3642188"/>
              <a:gd name="connsiteY2" fmla="*/ 5143500 h 5143500"/>
              <a:gd name="connsiteX3" fmla="*/ 117938 w 3642188"/>
              <a:gd name="connsiteY3" fmla="*/ 5143500 h 5143500"/>
              <a:gd name="connsiteX4" fmla="*/ 1718138 w 3642188"/>
              <a:gd name="connsiteY4" fmla="*/ 9525 h 5143500"/>
              <a:gd name="connsiteX0" fmla="*/ 1729957 w 3654007"/>
              <a:gd name="connsiteY0" fmla="*/ 9525 h 5149850"/>
              <a:gd name="connsiteX1" fmla="*/ 3654007 w 3654007"/>
              <a:gd name="connsiteY1" fmla="*/ 0 h 5149850"/>
              <a:gd name="connsiteX2" fmla="*/ 3654007 w 3654007"/>
              <a:gd name="connsiteY2" fmla="*/ 5143500 h 5149850"/>
              <a:gd name="connsiteX3" fmla="*/ 117057 w 3654007"/>
              <a:gd name="connsiteY3" fmla="*/ 5149850 h 5149850"/>
              <a:gd name="connsiteX4" fmla="*/ 1729957 w 3654007"/>
              <a:gd name="connsiteY4" fmla="*/ 9525 h 5149850"/>
              <a:gd name="connsiteX0" fmla="*/ 1652638 w 3576688"/>
              <a:gd name="connsiteY0" fmla="*/ 9525 h 5149850"/>
              <a:gd name="connsiteX1" fmla="*/ 3576688 w 3576688"/>
              <a:gd name="connsiteY1" fmla="*/ 0 h 5149850"/>
              <a:gd name="connsiteX2" fmla="*/ 3576688 w 3576688"/>
              <a:gd name="connsiteY2" fmla="*/ 5143500 h 5149850"/>
              <a:gd name="connsiteX3" fmla="*/ 39738 w 3576688"/>
              <a:gd name="connsiteY3" fmla="*/ 5149850 h 5149850"/>
              <a:gd name="connsiteX4" fmla="*/ 1652638 w 3576688"/>
              <a:gd name="connsiteY4" fmla="*/ 9525 h 5149850"/>
              <a:gd name="connsiteX0" fmla="*/ 1715094 w 3639144"/>
              <a:gd name="connsiteY0" fmla="*/ 9525 h 5149850"/>
              <a:gd name="connsiteX1" fmla="*/ 3639144 w 3639144"/>
              <a:gd name="connsiteY1" fmla="*/ 0 h 5149850"/>
              <a:gd name="connsiteX2" fmla="*/ 3639144 w 3639144"/>
              <a:gd name="connsiteY2" fmla="*/ 5143500 h 5149850"/>
              <a:gd name="connsiteX3" fmla="*/ 102194 w 3639144"/>
              <a:gd name="connsiteY3" fmla="*/ 5149850 h 5149850"/>
              <a:gd name="connsiteX4" fmla="*/ 1715094 w 3639144"/>
              <a:gd name="connsiteY4" fmla="*/ 9525 h 5149850"/>
              <a:gd name="connsiteX0" fmla="*/ 1709147 w 3639547"/>
              <a:gd name="connsiteY0" fmla="*/ 0 h 5165725"/>
              <a:gd name="connsiteX1" fmla="*/ 3639547 w 3639547"/>
              <a:gd name="connsiteY1" fmla="*/ 15875 h 5165725"/>
              <a:gd name="connsiteX2" fmla="*/ 3639547 w 3639547"/>
              <a:gd name="connsiteY2" fmla="*/ 5159375 h 5165725"/>
              <a:gd name="connsiteX3" fmla="*/ 102597 w 3639547"/>
              <a:gd name="connsiteY3" fmla="*/ 5165725 h 5165725"/>
              <a:gd name="connsiteX4" fmla="*/ 1709147 w 3639547"/>
              <a:gd name="connsiteY4" fmla="*/ 0 h 5165725"/>
              <a:gd name="connsiteX0" fmla="*/ 1701671 w 3632071"/>
              <a:gd name="connsiteY0" fmla="*/ 0 h 5165725"/>
              <a:gd name="connsiteX1" fmla="*/ 3632071 w 3632071"/>
              <a:gd name="connsiteY1" fmla="*/ 15875 h 5165725"/>
              <a:gd name="connsiteX2" fmla="*/ 3632071 w 3632071"/>
              <a:gd name="connsiteY2" fmla="*/ 5159375 h 5165725"/>
              <a:gd name="connsiteX3" fmla="*/ 95121 w 3632071"/>
              <a:gd name="connsiteY3" fmla="*/ 5165725 h 5165725"/>
              <a:gd name="connsiteX4" fmla="*/ 1701671 w 3632071"/>
              <a:gd name="connsiteY4" fmla="*/ 0 h 5165725"/>
              <a:gd name="connsiteX0" fmla="*/ 1705460 w 3635860"/>
              <a:gd name="connsiteY0" fmla="*/ 0 h 5165725"/>
              <a:gd name="connsiteX1" fmla="*/ 3635860 w 3635860"/>
              <a:gd name="connsiteY1" fmla="*/ 15875 h 5165725"/>
              <a:gd name="connsiteX2" fmla="*/ 3635860 w 3635860"/>
              <a:gd name="connsiteY2" fmla="*/ 5159375 h 5165725"/>
              <a:gd name="connsiteX3" fmla="*/ 98910 w 3635860"/>
              <a:gd name="connsiteY3" fmla="*/ 5165725 h 5165725"/>
              <a:gd name="connsiteX4" fmla="*/ 1705460 w 3635860"/>
              <a:gd name="connsiteY4" fmla="*/ 0 h 5165725"/>
              <a:gd name="connsiteX0" fmla="*/ 1711650 w 3642050"/>
              <a:gd name="connsiteY0" fmla="*/ 0 h 5165725"/>
              <a:gd name="connsiteX1" fmla="*/ 3642050 w 3642050"/>
              <a:gd name="connsiteY1" fmla="*/ 15875 h 5165725"/>
              <a:gd name="connsiteX2" fmla="*/ 3642050 w 3642050"/>
              <a:gd name="connsiteY2" fmla="*/ 5159375 h 5165725"/>
              <a:gd name="connsiteX3" fmla="*/ 105100 w 3642050"/>
              <a:gd name="connsiteY3" fmla="*/ 5165725 h 5165725"/>
              <a:gd name="connsiteX4" fmla="*/ 1711650 w 3642050"/>
              <a:gd name="connsiteY4" fmla="*/ 0 h 516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050" h="5165725">
                <a:moveTo>
                  <a:pt x="1711650" y="0"/>
                </a:moveTo>
                <a:lnTo>
                  <a:pt x="3642050" y="15875"/>
                </a:lnTo>
                <a:lnTo>
                  <a:pt x="3642050" y="5159375"/>
                </a:lnTo>
                <a:lnTo>
                  <a:pt x="105100" y="5165725"/>
                </a:lnTo>
                <a:cubicBezTo>
                  <a:pt x="-374325" y="2705100"/>
                  <a:pt x="895675" y="796925"/>
                  <a:pt x="1711650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AU" dirty="0"/>
          </a:p>
        </p:txBody>
      </p:sp>
      <p:sp>
        <p:nvSpPr>
          <p:cNvPr id="9" name="Oval 41"/>
          <p:cNvSpPr>
            <a:spLocks noChangeArrowheads="1"/>
          </p:cNvSpPr>
          <p:nvPr userDrawn="1"/>
        </p:nvSpPr>
        <p:spPr bwMode="auto">
          <a:xfrm>
            <a:off x="5024438" y="-2908243"/>
            <a:ext cx="11338832" cy="115449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0" name="Oval 41"/>
          <p:cNvSpPr>
            <a:spLocks noChangeArrowheads="1"/>
          </p:cNvSpPr>
          <p:nvPr userDrawn="1"/>
        </p:nvSpPr>
        <p:spPr bwMode="auto">
          <a:xfrm>
            <a:off x="5429438" y="-1897567"/>
            <a:ext cx="11338832" cy="11544925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AU" sz="2000" b="1" kern="1200" dirty="0" smtClean="0">
                <a:solidFill>
                  <a:srgbClr val="333366"/>
                </a:solidFill>
                <a:effectLst/>
                <a:latin typeface="+mj-lt"/>
              </a:rPr>
              <a:t>Click to edit Master title style</a:t>
            </a:r>
            <a:r>
              <a:rPr lang="en-AU" dirty="0" smtClean="0"/>
              <a:t> </a:t>
            </a:r>
            <a:endParaRPr lang="fr-FR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6309211" y="1337123"/>
            <a:ext cx="2832826" cy="2452254"/>
          </a:xfrm>
          <a:custGeom>
            <a:avLst/>
            <a:gdLst>
              <a:gd name="connsiteX0" fmla="*/ 0 w 2871788"/>
              <a:gd name="connsiteY0" fmla="*/ 0 h 3617912"/>
              <a:gd name="connsiteX1" fmla="*/ 2871788 w 2871788"/>
              <a:gd name="connsiteY1" fmla="*/ 0 h 3617912"/>
              <a:gd name="connsiteX2" fmla="*/ 2871788 w 2871788"/>
              <a:gd name="connsiteY2" fmla="*/ 3617912 h 3617912"/>
              <a:gd name="connsiteX3" fmla="*/ 0 w 2871788"/>
              <a:gd name="connsiteY3" fmla="*/ 3617912 h 3617912"/>
              <a:gd name="connsiteX4" fmla="*/ 0 w 2871788"/>
              <a:gd name="connsiteY4" fmla="*/ 0 h 3617912"/>
              <a:gd name="connsiteX0" fmla="*/ 0 w 2871788"/>
              <a:gd name="connsiteY0" fmla="*/ 0 h 3883583"/>
              <a:gd name="connsiteX1" fmla="*/ 2871788 w 2871788"/>
              <a:gd name="connsiteY1" fmla="*/ 0 h 3883583"/>
              <a:gd name="connsiteX2" fmla="*/ 2871788 w 2871788"/>
              <a:gd name="connsiteY2" fmla="*/ 3883583 h 3883583"/>
              <a:gd name="connsiteX3" fmla="*/ 0 w 2871788"/>
              <a:gd name="connsiteY3" fmla="*/ 3617912 h 3883583"/>
              <a:gd name="connsiteX4" fmla="*/ 0 w 2871788"/>
              <a:gd name="connsiteY4" fmla="*/ 0 h 3883583"/>
              <a:gd name="connsiteX0" fmla="*/ 0 w 2871788"/>
              <a:gd name="connsiteY0" fmla="*/ 0 h 3883583"/>
              <a:gd name="connsiteX1" fmla="*/ 2871788 w 2871788"/>
              <a:gd name="connsiteY1" fmla="*/ 0 h 3883583"/>
              <a:gd name="connsiteX2" fmla="*/ 2871788 w 2871788"/>
              <a:gd name="connsiteY2" fmla="*/ 3883583 h 3883583"/>
              <a:gd name="connsiteX3" fmla="*/ 0 w 2871788"/>
              <a:gd name="connsiteY3" fmla="*/ 3716766 h 3883583"/>
              <a:gd name="connsiteX4" fmla="*/ 0 w 2871788"/>
              <a:gd name="connsiteY4" fmla="*/ 0 h 3883583"/>
              <a:gd name="connsiteX0" fmla="*/ 0 w 2871788"/>
              <a:gd name="connsiteY0" fmla="*/ 0 h 3930717"/>
              <a:gd name="connsiteX1" fmla="*/ 2871788 w 2871788"/>
              <a:gd name="connsiteY1" fmla="*/ 0 h 3930717"/>
              <a:gd name="connsiteX2" fmla="*/ 2871788 w 2871788"/>
              <a:gd name="connsiteY2" fmla="*/ 3930717 h 3930717"/>
              <a:gd name="connsiteX3" fmla="*/ 0 w 2871788"/>
              <a:gd name="connsiteY3" fmla="*/ 3716766 h 3930717"/>
              <a:gd name="connsiteX4" fmla="*/ 0 w 2871788"/>
              <a:gd name="connsiteY4" fmla="*/ 0 h 3930717"/>
              <a:gd name="connsiteX0" fmla="*/ 6724 w 2878512"/>
              <a:gd name="connsiteY0" fmla="*/ 0 h 3931919"/>
              <a:gd name="connsiteX1" fmla="*/ 2878512 w 2878512"/>
              <a:gd name="connsiteY1" fmla="*/ 0 h 3931919"/>
              <a:gd name="connsiteX2" fmla="*/ 2878512 w 2878512"/>
              <a:gd name="connsiteY2" fmla="*/ 3930717 h 3931919"/>
              <a:gd name="connsiteX3" fmla="*/ 0 w 2878512"/>
              <a:gd name="connsiteY3" fmla="*/ 3931919 h 3931919"/>
              <a:gd name="connsiteX4" fmla="*/ 6724 w 2878512"/>
              <a:gd name="connsiteY4" fmla="*/ 0 h 3931919"/>
              <a:gd name="connsiteX0" fmla="*/ 6724 w 2878512"/>
              <a:gd name="connsiteY0" fmla="*/ 0 h 3931919"/>
              <a:gd name="connsiteX1" fmla="*/ 2878512 w 2878512"/>
              <a:gd name="connsiteY1" fmla="*/ 0 h 3931919"/>
              <a:gd name="connsiteX2" fmla="*/ 2878512 w 2878512"/>
              <a:gd name="connsiteY2" fmla="*/ 3930717 h 3931919"/>
              <a:gd name="connsiteX3" fmla="*/ 0 w 2878512"/>
              <a:gd name="connsiteY3" fmla="*/ 3931919 h 3931919"/>
              <a:gd name="connsiteX4" fmla="*/ 6724 w 2878512"/>
              <a:gd name="connsiteY4" fmla="*/ 0 h 3931919"/>
              <a:gd name="connsiteX0" fmla="*/ 232246 w 3104034"/>
              <a:gd name="connsiteY0" fmla="*/ 0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2246 w 3104034"/>
              <a:gd name="connsiteY4" fmla="*/ 0 h 3938217"/>
              <a:gd name="connsiteX0" fmla="*/ 232246 w 3104034"/>
              <a:gd name="connsiteY0" fmla="*/ 0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2246 w 3104034"/>
              <a:gd name="connsiteY4" fmla="*/ 0 h 3938217"/>
              <a:gd name="connsiteX0" fmla="*/ 232246 w 3104034"/>
              <a:gd name="connsiteY0" fmla="*/ 0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2246 w 3104034"/>
              <a:gd name="connsiteY4" fmla="*/ 0 h 3938217"/>
              <a:gd name="connsiteX0" fmla="*/ 239295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9295 w 3104034"/>
              <a:gd name="connsiteY4" fmla="*/ 97081 h 3938217"/>
              <a:gd name="connsiteX0" fmla="*/ 239295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9295 w 3104034"/>
              <a:gd name="connsiteY4" fmla="*/ 97081 h 3938217"/>
              <a:gd name="connsiteX0" fmla="*/ 239295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9295 w 3104034"/>
              <a:gd name="connsiteY4" fmla="*/ 97081 h 3938217"/>
              <a:gd name="connsiteX0" fmla="*/ 394341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394341 w 3104034"/>
              <a:gd name="connsiteY4" fmla="*/ 97081 h 3938217"/>
              <a:gd name="connsiteX0" fmla="*/ 443673 w 3104034"/>
              <a:gd name="connsiteY0" fmla="*/ 103553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443673 w 3104034"/>
              <a:gd name="connsiteY4" fmla="*/ 103553 h 3938217"/>
              <a:gd name="connsiteX0" fmla="*/ 443673 w 3104034"/>
              <a:gd name="connsiteY0" fmla="*/ 103553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443673 w 3104034"/>
              <a:gd name="connsiteY4" fmla="*/ 103553 h 3938217"/>
              <a:gd name="connsiteX0" fmla="*/ 443673 w 3104034"/>
              <a:gd name="connsiteY0" fmla="*/ 0 h 3834664"/>
              <a:gd name="connsiteX1" fmla="*/ 3104034 w 3104034"/>
              <a:gd name="connsiteY1" fmla="*/ 0 h 3834664"/>
              <a:gd name="connsiteX2" fmla="*/ 3104034 w 3104034"/>
              <a:gd name="connsiteY2" fmla="*/ 3827164 h 3834664"/>
              <a:gd name="connsiteX3" fmla="*/ 0 w 3104034"/>
              <a:gd name="connsiteY3" fmla="*/ 3834664 h 3834664"/>
              <a:gd name="connsiteX4" fmla="*/ 443673 w 3104034"/>
              <a:gd name="connsiteY4" fmla="*/ 0 h 3834664"/>
              <a:gd name="connsiteX0" fmla="*/ 443673 w 3104034"/>
              <a:gd name="connsiteY0" fmla="*/ 0 h 3834664"/>
              <a:gd name="connsiteX1" fmla="*/ 3104034 w 3104034"/>
              <a:gd name="connsiteY1" fmla="*/ 0 h 3834664"/>
              <a:gd name="connsiteX2" fmla="*/ 3104034 w 3104034"/>
              <a:gd name="connsiteY2" fmla="*/ 3827164 h 3834664"/>
              <a:gd name="connsiteX3" fmla="*/ 0 w 3104034"/>
              <a:gd name="connsiteY3" fmla="*/ 3834664 h 3834664"/>
              <a:gd name="connsiteX4" fmla="*/ 443673 w 3104034"/>
              <a:gd name="connsiteY4" fmla="*/ 0 h 3834664"/>
              <a:gd name="connsiteX0" fmla="*/ 464021 w 3124382"/>
              <a:gd name="connsiteY0" fmla="*/ 0 h 4009409"/>
              <a:gd name="connsiteX1" fmla="*/ 3124382 w 3124382"/>
              <a:gd name="connsiteY1" fmla="*/ 0 h 4009409"/>
              <a:gd name="connsiteX2" fmla="*/ 3124382 w 3124382"/>
              <a:gd name="connsiteY2" fmla="*/ 3827164 h 4009409"/>
              <a:gd name="connsiteX3" fmla="*/ 0 w 3124382"/>
              <a:gd name="connsiteY3" fmla="*/ 4009409 h 4009409"/>
              <a:gd name="connsiteX4" fmla="*/ 464021 w 3124382"/>
              <a:gd name="connsiteY4" fmla="*/ 0 h 4009409"/>
              <a:gd name="connsiteX0" fmla="*/ 464021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464021 w 3131164"/>
              <a:gd name="connsiteY4" fmla="*/ 0 h 4009409"/>
              <a:gd name="connsiteX0" fmla="*/ 464021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464021 w 3131164"/>
              <a:gd name="connsiteY4" fmla="*/ 0 h 4009409"/>
              <a:gd name="connsiteX0" fmla="*/ 464021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464021 w 3131164"/>
              <a:gd name="connsiteY4" fmla="*/ 0 h 4009409"/>
              <a:gd name="connsiteX0" fmla="*/ 29946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29946 w 3131164"/>
              <a:gd name="connsiteY4" fmla="*/ 0 h 4009409"/>
              <a:gd name="connsiteX0" fmla="*/ 9599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9599 w 3131164"/>
              <a:gd name="connsiteY4" fmla="*/ 0 h 4009409"/>
              <a:gd name="connsiteX0" fmla="*/ 399 w 3142312"/>
              <a:gd name="connsiteY0" fmla="*/ 0 h 4009409"/>
              <a:gd name="connsiteX1" fmla="*/ 3135530 w 3142312"/>
              <a:gd name="connsiteY1" fmla="*/ 0 h 4009409"/>
              <a:gd name="connsiteX2" fmla="*/ 3142312 w 3142312"/>
              <a:gd name="connsiteY2" fmla="*/ 4008382 h 4009409"/>
              <a:gd name="connsiteX3" fmla="*/ 11148 w 3142312"/>
              <a:gd name="connsiteY3" fmla="*/ 4009409 h 4009409"/>
              <a:gd name="connsiteX4" fmla="*/ 399 w 3142312"/>
              <a:gd name="connsiteY4" fmla="*/ 0 h 4009409"/>
              <a:gd name="connsiteX0" fmla="*/ 622 w 3135753"/>
              <a:gd name="connsiteY0" fmla="*/ 0 h 4009409"/>
              <a:gd name="connsiteX1" fmla="*/ 3128971 w 3135753"/>
              <a:gd name="connsiteY1" fmla="*/ 0 h 4009409"/>
              <a:gd name="connsiteX2" fmla="*/ 3135753 w 3135753"/>
              <a:gd name="connsiteY2" fmla="*/ 4008382 h 4009409"/>
              <a:gd name="connsiteX3" fmla="*/ 4589 w 3135753"/>
              <a:gd name="connsiteY3" fmla="*/ 4009409 h 4009409"/>
              <a:gd name="connsiteX4" fmla="*/ 622 w 3135753"/>
              <a:gd name="connsiteY4" fmla="*/ 0 h 4009409"/>
              <a:gd name="connsiteX0" fmla="*/ 0 w 3135131"/>
              <a:gd name="connsiteY0" fmla="*/ 0 h 4009409"/>
              <a:gd name="connsiteX1" fmla="*/ 3128349 w 3135131"/>
              <a:gd name="connsiteY1" fmla="*/ 0 h 4009409"/>
              <a:gd name="connsiteX2" fmla="*/ 3135131 w 3135131"/>
              <a:gd name="connsiteY2" fmla="*/ 4008382 h 4009409"/>
              <a:gd name="connsiteX3" fmla="*/ 3967 w 3135131"/>
              <a:gd name="connsiteY3" fmla="*/ 4009409 h 4009409"/>
              <a:gd name="connsiteX4" fmla="*/ 0 w 3135131"/>
              <a:gd name="connsiteY4" fmla="*/ 0 h 400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5131" h="4009409">
                <a:moveTo>
                  <a:pt x="0" y="0"/>
                </a:moveTo>
                <a:lnTo>
                  <a:pt x="3128349" y="0"/>
                </a:lnTo>
                <a:cubicBezTo>
                  <a:pt x="3130610" y="1336127"/>
                  <a:pt x="3131740" y="2004191"/>
                  <a:pt x="3135131" y="4008382"/>
                </a:cubicBezTo>
                <a:lnTo>
                  <a:pt x="3967" y="4009409"/>
                </a:lnTo>
                <a:cubicBezTo>
                  <a:pt x="7167" y="2672939"/>
                  <a:pt x="1983" y="2004704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0" indent="0" algn="ctr"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Click icon to add image</a:t>
            </a:r>
            <a:br>
              <a:rPr lang="en-AU" dirty="0" smtClean="0"/>
            </a:br>
            <a:r>
              <a:rPr lang="en-AU" dirty="0" smtClean="0"/>
              <a:t>to placeholder</a:t>
            </a:r>
            <a:endParaRPr lang="en-AU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 hasCustomPrompt="1"/>
          </p:nvPr>
        </p:nvSpPr>
        <p:spPr>
          <a:xfrm>
            <a:off x="6309209" y="3845190"/>
            <a:ext cx="2832827" cy="785807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noProof="0" dirty="0" smtClean="0"/>
              <a:t>Click to edit Master text styles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idx="1" hasCustomPrompt="1"/>
          </p:nvPr>
        </p:nvSpPr>
        <p:spPr>
          <a:xfrm>
            <a:off x="179515" y="696542"/>
            <a:ext cx="5578623" cy="3934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grpSp>
        <p:nvGrpSpPr>
          <p:cNvPr id="19" name="Group 25"/>
          <p:cNvGrpSpPr/>
          <p:nvPr userDrawn="1"/>
        </p:nvGrpSpPr>
        <p:grpSpPr>
          <a:xfrm>
            <a:off x="7263121" y="4812382"/>
            <a:ext cx="1632238" cy="197318"/>
            <a:chOff x="2619375" y="-595312"/>
            <a:chExt cx="1785938" cy="215899"/>
          </a:xfrm>
        </p:grpSpPr>
        <p:sp>
          <p:nvSpPr>
            <p:cNvPr id="20" name="Freeform 12"/>
            <p:cNvSpPr>
              <a:spLocks/>
            </p:cNvSpPr>
            <p:nvPr userDrawn="1"/>
          </p:nvSpPr>
          <p:spPr bwMode="auto">
            <a:xfrm>
              <a:off x="4175125" y="-595312"/>
              <a:ext cx="230188" cy="215899"/>
            </a:xfrm>
            <a:custGeom>
              <a:avLst/>
              <a:gdLst>
                <a:gd name="T0" fmla="*/ 180 w 180"/>
                <a:gd name="T1" fmla="*/ 122 h 166"/>
                <a:gd name="T2" fmla="*/ 155 w 180"/>
                <a:gd name="T3" fmla="*/ 156 h 166"/>
                <a:gd name="T4" fmla="*/ 81 w 180"/>
                <a:gd name="T5" fmla="*/ 166 h 166"/>
                <a:gd name="T6" fmla="*/ 0 w 180"/>
                <a:gd name="T7" fmla="*/ 158 h 166"/>
                <a:gd name="T8" fmla="*/ 0 w 180"/>
                <a:gd name="T9" fmla="*/ 132 h 166"/>
                <a:gd name="T10" fmla="*/ 143 w 180"/>
                <a:gd name="T11" fmla="*/ 132 h 166"/>
                <a:gd name="T12" fmla="*/ 143 w 180"/>
                <a:gd name="T13" fmla="*/ 97 h 166"/>
                <a:gd name="T14" fmla="*/ 42 w 180"/>
                <a:gd name="T15" fmla="*/ 97 h 166"/>
                <a:gd name="T16" fmla="*/ 1 w 180"/>
                <a:gd name="T17" fmla="*/ 59 h 166"/>
                <a:gd name="T18" fmla="*/ 1 w 180"/>
                <a:gd name="T19" fmla="*/ 44 h 166"/>
                <a:gd name="T20" fmla="*/ 26 w 180"/>
                <a:gd name="T21" fmla="*/ 9 h 166"/>
                <a:gd name="T22" fmla="*/ 97 w 180"/>
                <a:gd name="T23" fmla="*/ 0 h 166"/>
                <a:gd name="T24" fmla="*/ 177 w 180"/>
                <a:gd name="T25" fmla="*/ 8 h 166"/>
                <a:gd name="T26" fmla="*/ 177 w 180"/>
                <a:gd name="T27" fmla="*/ 34 h 166"/>
                <a:gd name="T28" fmla="*/ 37 w 180"/>
                <a:gd name="T29" fmla="*/ 34 h 166"/>
                <a:gd name="T30" fmla="*/ 37 w 180"/>
                <a:gd name="T31" fmla="*/ 64 h 166"/>
                <a:gd name="T32" fmla="*/ 138 w 180"/>
                <a:gd name="T33" fmla="*/ 64 h 166"/>
                <a:gd name="T34" fmla="*/ 180 w 180"/>
                <a:gd name="T35" fmla="*/ 102 h 166"/>
                <a:gd name="T36" fmla="*/ 180 w 180"/>
                <a:gd name="T37" fmla="*/ 12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0" h="166">
                  <a:moveTo>
                    <a:pt x="180" y="122"/>
                  </a:moveTo>
                  <a:cubicBezTo>
                    <a:pt x="180" y="144"/>
                    <a:pt x="173" y="151"/>
                    <a:pt x="155" y="156"/>
                  </a:cubicBezTo>
                  <a:cubicBezTo>
                    <a:pt x="136" y="162"/>
                    <a:pt x="101" y="166"/>
                    <a:pt x="81" y="166"/>
                  </a:cubicBezTo>
                  <a:cubicBezTo>
                    <a:pt x="57" y="166"/>
                    <a:pt x="26" y="164"/>
                    <a:pt x="0" y="158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43" y="97"/>
                    <a:pt x="143" y="97"/>
                    <a:pt x="143" y="97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12" y="97"/>
                    <a:pt x="1" y="89"/>
                    <a:pt x="1" y="59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20"/>
                    <a:pt x="7" y="13"/>
                    <a:pt x="26" y="9"/>
                  </a:cubicBezTo>
                  <a:cubicBezTo>
                    <a:pt x="45" y="4"/>
                    <a:pt x="77" y="0"/>
                    <a:pt x="97" y="0"/>
                  </a:cubicBezTo>
                  <a:cubicBezTo>
                    <a:pt x="122" y="0"/>
                    <a:pt x="151" y="2"/>
                    <a:pt x="177" y="8"/>
                  </a:cubicBezTo>
                  <a:cubicBezTo>
                    <a:pt x="177" y="34"/>
                    <a:pt x="177" y="34"/>
                    <a:pt x="17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68" y="64"/>
                    <a:pt x="180" y="72"/>
                    <a:pt x="180" y="102"/>
                  </a:cubicBezTo>
                  <a:cubicBezTo>
                    <a:pt x="180" y="122"/>
                    <a:pt x="180" y="122"/>
                    <a:pt x="180" y="1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" name="Freeform 13"/>
            <p:cNvSpPr>
              <a:spLocks/>
            </p:cNvSpPr>
            <p:nvPr userDrawn="1"/>
          </p:nvSpPr>
          <p:spPr bwMode="auto">
            <a:xfrm>
              <a:off x="3868738" y="-595312"/>
              <a:ext cx="225425" cy="215899"/>
            </a:xfrm>
            <a:custGeom>
              <a:avLst/>
              <a:gdLst>
                <a:gd name="T0" fmla="*/ 177 w 177"/>
                <a:gd name="T1" fmla="*/ 158 h 166"/>
                <a:gd name="T2" fmla="*/ 89 w 177"/>
                <a:gd name="T3" fmla="*/ 166 h 166"/>
                <a:gd name="T4" fmla="*/ 0 w 177"/>
                <a:gd name="T5" fmla="*/ 158 h 166"/>
                <a:gd name="T6" fmla="*/ 0 w 177"/>
                <a:gd name="T7" fmla="*/ 8 h 166"/>
                <a:gd name="T8" fmla="*/ 88 w 177"/>
                <a:gd name="T9" fmla="*/ 0 h 166"/>
                <a:gd name="T10" fmla="*/ 176 w 177"/>
                <a:gd name="T11" fmla="*/ 8 h 166"/>
                <a:gd name="T12" fmla="*/ 176 w 177"/>
                <a:gd name="T13" fmla="*/ 35 h 166"/>
                <a:gd name="T14" fmla="*/ 43 w 177"/>
                <a:gd name="T15" fmla="*/ 35 h 166"/>
                <a:gd name="T16" fmla="*/ 43 w 177"/>
                <a:gd name="T17" fmla="*/ 65 h 166"/>
                <a:gd name="T18" fmla="*/ 130 w 177"/>
                <a:gd name="T19" fmla="*/ 65 h 166"/>
                <a:gd name="T20" fmla="*/ 130 w 177"/>
                <a:gd name="T21" fmla="*/ 96 h 166"/>
                <a:gd name="T22" fmla="*/ 43 w 177"/>
                <a:gd name="T23" fmla="*/ 96 h 166"/>
                <a:gd name="T24" fmla="*/ 43 w 177"/>
                <a:gd name="T25" fmla="*/ 132 h 166"/>
                <a:gd name="T26" fmla="*/ 177 w 177"/>
                <a:gd name="T27" fmla="*/ 132 h 166"/>
                <a:gd name="T28" fmla="*/ 177 w 177"/>
                <a:gd name="T29" fmla="*/ 15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166">
                  <a:moveTo>
                    <a:pt x="177" y="158"/>
                  </a:moveTo>
                  <a:cubicBezTo>
                    <a:pt x="147" y="164"/>
                    <a:pt x="118" y="166"/>
                    <a:pt x="89" y="166"/>
                  </a:cubicBezTo>
                  <a:cubicBezTo>
                    <a:pt x="60" y="166"/>
                    <a:pt x="30" y="164"/>
                    <a:pt x="0" y="15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0" y="2"/>
                    <a:pt x="60" y="0"/>
                    <a:pt x="88" y="0"/>
                  </a:cubicBezTo>
                  <a:cubicBezTo>
                    <a:pt x="117" y="0"/>
                    <a:pt x="147" y="2"/>
                    <a:pt x="176" y="8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96"/>
                    <a:pt x="130" y="96"/>
                    <a:pt x="130" y="96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177" y="158"/>
                    <a:pt x="177" y="158"/>
                    <a:pt x="177" y="1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" name="Freeform 14"/>
            <p:cNvSpPr>
              <a:spLocks/>
            </p:cNvSpPr>
            <p:nvPr userDrawn="1"/>
          </p:nvSpPr>
          <p:spPr bwMode="auto">
            <a:xfrm>
              <a:off x="3602038" y="-588963"/>
              <a:ext cx="201613" cy="209550"/>
            </a:xfrm>
            <a:custGeom>
              <a:avLst/>
              <a:gdLst>
                <a:gd name="T0" fmla="*/ 158 w 158"/>
                <a:gd name="T1" fmla="*/ 154 h 162"/>
                <a:gd name="T2" fmla="*/ 80 w 158"/>
                <a:gd name="T3" fmla="*/ 162 h 162"/>
                <a:gd name="T4" fmla="*/ 0 w 158"/>
                <a:gd name="T5" fmla="*/ 154 h 162"/>
                <a:gd name="T6" fmla="*/ 0 w 158"/>
                <a:gd name="T7" fmla="*/ 0 h 162"/>
                <a:gd name="T8" fmla="*/ 43 w 158"/>
                <a:gd name="T9" fmla="*/ 0 h 162"/>
                <a:gd name="T10" fmla="*/ 43 w 158"/>
                <a:gd name="T11" fmla="*/ 126 h 162"/>
                <a:gd name="T12" fmla="*/ 158 w 158"/>
                <a:gd name="T13" fmla="*/ 126 h 162"/>
                <a:gd name="T14" fmla="*/ 158 w 158"/>
                <a:gd name="T15" fmla="*/ 15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162">
                  <a:moveTo>
                    <a:pt x="158" y="154"/>
                  </a:moveTo>
                  <a:cubicBezTo>
                    <a:pt x="132" y="160"/>
                    <a:pt x="105" y="162"/>
                    <a:pt x="80" y="162"/>
                  </a:cubicBezTo>
                  <a:cubicBezTo>
                    <a:pt x="54" y="162"/>
                    <a:pt x="27" y="160"/>
                    <a:pt x="0" y="1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158" y="126"/>
                    <a:pt x="158" y="126"/>
                    <a:pt x="158" y="126"/>
                  </a:cubicBezTo>
                  <a:cubicBezTo>
                    <a:pt x="158" y="154"/>
                    <a:pt x="158" y="154"/>
                    <a:pt x="158" y="15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" name="Freeform 15"/>
            <p:cNvSpPr>
              <a:spLocks/>
            </p:cNvSpPr>
            <p:nvPr userDrawn="1"/>
          </p:nvSpPr>
          <p:spPr bwMode="auto">
            <a:xfrm>
              <a:off x="3248025" y="-588963"/>
              <a:ext cx="288925" cy="207962"/>
            </a:xfrm>
            <a:custGeom>
              <a:avLst/>
              <a:gdLst>
                <a:gd name="T0" fmla="*/ 226 w 226"/>
                <a:gd name="T1" fmla="*/ 155 h 161"/>
                <a:gd name="T2" fmla="*/ 179 w 226"/>
                <a:gd name="T3" fmla="*/ 161 h 161"/>
                <a:gd name="T4" fmla="*/ 114 w 226"/>
                <a:gd name="T5" fmla="*/ 29 h 161"/>
                <a:gd name="T6" fmla="*/ 110 w 226"/>
                <a:gd name="T7" fmla="*/ 29 h 161"/>
                <a:gd name="T8" fmla="*/ 45 w 226"/>
                <a:gd name="T9" fmla="*/ 161 h 161"/>
                <a:gd name="T10" fmla="*/ 0 w 226"/>
                <a:gd name="T11" fmla="*/ 155 h 161"/>
                <a:gd name="T12" fmla="*/ 83 w 226"/>
                <a:gd name="T13" fmla="*/ 0 h 161"/>
                <a:gd name="T14" fmla="*/ 142 w 226"/>
                <a:gd name="T15" fmla="*/ 0 h 161"/>
                <a:gd name="T16" fmla="*/ 226 w 226"/>
                <a:gd name="T17" fmla="*/ 15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161">
                  <a:moveTo>
                    <a:pt x="226" y="155"/>
                  </a:moveTo>
                  <a:cubicBezTo>
                    <a:pt x="212" y="159"/>
                    <a:pt x="193" y="161"/>
                    <a:pt x="179" y="161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45" y="161"/>
                    <a:pt x="45" y="161"/>
                    <a:pt x="45" y="161"/>
                  </a:cubicBezTo>
                  <a:cubicBezTo>
                    <a:pt x="31" y="161"/>
                    <a:pt x="15" y="159"/>
                    <a:pt x="0" y="155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6" y="155"/>
                    <a:pt x="226" y="155"/>
                    <a:pt x="226" y="15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" name="Oval 16"/>
            <p:cNvSpPr>
              <a:spLocks noChangeArrowheads="1"/>
            </p:cNvSpPr>
            <p:nvPr userDrawn="1"/>
          </p:nvSpPr>
          <p:spPr bwMode="auto">
            <a:xfrm>
              <a:off x="3355975" y="-474663"/>
              <a:ext cx="71438" cy="71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" name="Freeform 17"/>
            <p:cNvSpPr>
              <a:spLocks/>
            </p:cNvSpPr>
            <p:nvPr userDrawn="1"/>
          </p:nvSpPr>
          <p:spPr bwMode="auto">
            <a:xfrm>
              <a:off x="2940050" y="-592138"/>
              <a:ext cx="242888" cy="211137"/>
            </a:xfrm>
            <a:custGeom>
              <a:avLst/>
              <a:gdLst>
                <a:gd name="T0" fmla="*/ 190 w 190"/>
                <a:gd name="T1" fmla="*/ 158 h 163"/>
                <a:gd name="T2" fmla="*/ 148 w 190"/>
                <a:gd name="T3" fmla="*/ 163 h 163"/>
                <a:gd name="T4" fmla="*/ 148 w 190"/>
                <a:gd name="T5" fmla="*/ 96 h 163"/>
                <a:gd name="T6" fmla="*/ 42 w 190"/>
                <a:gd name="T7" fmla="*/ 96 h 163"/>
                <a:gd name="T8" fmla="*/ 42 w 190"/>
                <a:gd name="T9" fmla="*/ 163 h 163"/>
                <a:gd name="T10" fmla="*/ 0 w 190"/>
                <a:gd name="T11" fmla="*/ 158 h 163"/>
                <a:gd name="T12" fmla="*/ 0 w 190"/>
                <a:gd name="T13" fmla="*/ 5 h 163"/>
                <a:gd name="T14" fmla="*/ 42 w 190"/>
                <a:gd name="T15" fmla="*/ 0 h 163"/>
                <a:gd name="T16" fmla="*/ 42 w 190"/>
                <a:gd name="T17" fmla="*/ 65 h 163"/>
                <a:gd name="T18" fmla="*/ 148 w 190"/>
                <a:gd name="T19" fmla="*/ 65 h 163"/>
                <a:gd name="T20" fmla="*/ 148 w 190"/>
                <a:gd name="T21" fmla="*/ 0 h 163"/>
                <a:gd name="T22" fmla="*/ 190 w 190"/>
                <a:gd name="T23" fmla="*/ 5 h 163"/>
                <a:gd name="T24" fmla="*/ 190 w 190"/>
                <a:gd name="T25" fmla="*/ 15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" h="163">
                  <a:moveTo>
                    <a:pt x="190" y="158"/>
                  </a:moveTo>
                  <a:cubicBezTo>
                    <a:pt x="177" y="161"/>
                    <a:pt x="162" y="163"/>
                    <a:pt x="148" y="163"/>
                  </a:cubicBezTo>
                  <a:cubicBezTo>
                    <a:pt x="148" y="96"/>
                    <a:pt x="148" y="96"/>
                    <a:pt x="148" y="96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28" y="163"/>
                    <a:pt x="13" y="161"/>
                    <a:pt x="0" y="15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3" y="1"/>
                    <a:pt x="28" y="0"/>
                    <a:pt x="42" y="0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148" y="65"/>
                    <a:pt x="148" y="65"/>
                    <a:pt x="148" y="65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62" y="0"/>
                    <a:pt x="177" y="1"/>
                    <a:pt x="190" y="5"/>
                  </a:cubicBezTo>
                  <a:cubicBezTo>
                    <a:pt x="190" y="158"/>
                    <a:pt x="190" y="158"/>
                    <a:pt x="190" y="1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Freeform 18"/>
            <p:cNvSpPr>
              <a:spLocks/>
            </p:cNvSpPr>
            <p:nvPr userDrawn="1"/>
          </p:nvSpPr>
          <p:spPr bwMode="auto">
            <a:xfrm>
              <a:off x="2619375" y="-595312"/>
              <a:ext cx="244475" cy="211137"/>
            </a:xfrm>
            <a:custGeom>
              <a:avLst/>
              <a:gdLst>
                <a:gd name="T0" fmla="*/ 192 w 192"/>
                <a:gd name="T1" fmla="*/ 35 h 162"/>
                <a:gd name="T2" fmla="*/ 117 w 192"/>
                <a:gd name="T3" fmla="*/ 35 h 162"/>
                <a:gd name="T4" fmla="*/ 117 w 192"/>
                <a:gd name="T5" fmla="*/ 162 h 162"/>
                <a:gd name="T6" fmla="*/ 75 w 192"/>
                <a:gd name="T7" fmla="*/ 162 h 162"/>
                <a:gd name="T8" fmla="*/ 75 w 192"/>
                <a:gd name="T9" fmla="*/ 35 h 162"/>
                <a:gd name="T10" fmla="*/ 0 w 192"/>
                <a:gd name="T11" fmla="*/ 35 h 162"/>
                <a:gd name="T12" fmla="*/ 0 w 192"/>
                <a:gd name="T13" fmla="*/ 8 h 162"/>
                <a:gd name="T14" fmla="*/ 96 w 192"/>
                <a:gd name="T15" fmla="*/ 0 h 162"/>
                <a:gd name="T16" fmla="*/ 192 w 192"/>
                <a:gd name="T17" fmla="*/ 8 h 162"/>
                <a:gd name="T18" fmla="*/ 192 w 192"/>
                <a:gd name="T19" fmla="*/ 3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62">
                  <a:moveTo>
                    <a:pt x="192" y="35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75" y="162"/>
                    <a:pt x="75" y="162"/>
                    <a:pt x="75" y="162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3" y="2"/>
                    <a:pt x="65" y="0"/>
                    <a:pt x="96" y="0"/>
                  </a:cubicBezTo>
                  <a:cubicBezTo>
                    <a:pt x="127" y="0"/>
                    <a:pt x="160" y="2"/>
                    <a:pt x="192" y="8"/>
                  </a:cubicBezTo>
                  <a:cubicBezTo>
                    <a:pt x="192" y="35"/>
                    <a:pt x="192" y="35"/>
                    <a:pt x="192" y="3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472373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 bwMode="auto">
          <a:xfrm>
            <a:off x="5501949" y="-15875"/>
            <a:ext cx="3642050" cy="5165725"/>
          </a:xfrm>
          <a:custGeom>
            <a:avLst/>
            <a:gdLst>
              <a:gd name="connsiteX0" fmla="*/ 0 w 3657600"/>
              <a:gd name="connsiteY0" fmla="*/ 0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0 w 3657600"/>
              <a:gd name="connsiteY4" fmla="*/ 0 h 5143500"/>
              <a:gd name="connsiteX0" fmla="*/ 2114550 w 3657600"/>
              <a:gd name="connsiteY0" fmla="*/ 9525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2114550 w 3657600"/>
              <a:gd name="connsiteY4" fmla="*/ 9525 h 5143500"/>
              <a:gd name="connsiteX0" fmla="*/ 1733550 w 3657600"/>
              <a:gd name="connsiteY0" fmla="*/ 9525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1733550 w 3657600"/>
              <a:gd name="connsiteY4" fmla="*/ 9525 h 5143500"/>
              <a:gd name="connsiteX0" fmla="*/ 1600200 w 3524250"/>
              <a:gd name="connsiteY0" fmla="*/ 9525 h 5143500"/>
              <a:gd name="connsiteX1" fmla="*/ 3524250 w 3524250"/>
              <a:gd name="connsiteY1" fmla="*/ 0 h 5143500"/>
              <a:gd name="connsiteX2" fmla="*/ 3524250 w 3524250"/>
              <a:gd name="connsiteY2" fmla="*/ 5143500 h 5143500"/>
              <a:gd name="connsiteX3" fmla="*/ 0 w 3524250"/>
              <a:gd name="connsiteY3" fmla="*/ 5143500 h 5143500"/>
              <a:gd name="connsiteX4" fmla="*/ 1600200 w 3524250"/>
              <a:gd name="connsiteY4" fmla="*/ 9525 h 5143500"/>
              <a:gd name="connsiteX0" fmla="*/ 1687405 w 3611455"/>
              <a:gd name="connsiteY0" fmla="*/ 9525 h 5143500"/>
              <a:gd name="connsiteX1" fmla="*/ 3611455 w 3611455"/>
              <a:gd name="connsiteY1" fmla="*/ 0 h 5143500"/>
              <a:gd name="connsiteX2" fmla="*/ 3611455 w 3611455"/>
              <a:gd name="connsiteY2" fmla="*/ 5143500 h 5143500"/>
              <a:gd name="connsiteX3" fmla="*/ 87205 w 3611455"/>
              <a:gd name="connsiteY3" fmla="*/ 5143500 h 5143500"/>
              <a:gd name="connsiteX4" fmla="*/ 1687405 w 3611455"/>
              <a:gd name="connsiteY4" fmla="*/ 9525 h 5143500"/>
              <a:gd name="connsiteX0" fmla="*/ 1685374 w 3609424"/>
              <a:gd name="connsiteY0" fmla="*/ 9525 h 5143500"/>
              <a:gd name="connsiteX1" fmla="*/ 3609424 w 3609424"/>
              <a:gd name="connsiteY1" fmla="*/ 0 h 5143500"/>
              <a:gd name="connsiteX2" fmla="*/ 3609424 w 3609424"/>
              <a:gd name="connsiteY2" fmla="*/ 5143500 h 5143500"/>
              <a:gd name="connsiteX3" fmla="*/ 85174 w 3609424"/>
              <a:gd name="connsiteY3" fmla="*/ 5143500 h 5143500"/>
              <a:gd name="connsiteX4" fmla="*/ 1685374 w 3609424"/>
              <a:gd name="connsiteY4" fmla="*/ 9525 h 5143500"/>
              <a:gd name="connsiteX0" fmla="*/ 1671927 w 3595977"/>
              <a:gd name="connsiteY0" fmla="*/ 9525 h 5143500"/>
              <a:gd name="connsiteX1" fmla="*/ 3595977 w 3595977"/>
              <a:gd name="connsiteY1" fmla="*/ 0 h 5143500"/>
              <a:gd name="connsiteX2" fmla="*/ 3595977 w 3595977"/>
              <a:gd name="connsiteY2" fmla="*/ 5143500 h 5143500"/>
              <a:gd name="connsiteX3" fmla="*/ 71727 w 3595977"/>
              <a:gd name="connsiteY3" fmla="*/ 5143500 h 5143500"/>
              <a:gd name="connsiteX4" fmla="*/ 1671927 w 3595977"/>
              <a:gd name="connsiteY4" fmla="*/ 9525 h 5143500"/>
              <a:gd name="connsiteX0" fmla="*/ 1696573 w 3620623"/>
              <a:gd name="connsiteY0" fmla="*/ 9525 h 5143500"/>
              <a:gd name="connsiteX1" fmla="*/ 3620623 w 3620623"/>
              <a:gd name="connsiteY1" fmla="*/ 0 h 5143500"/>
              <a:gd name="connsiteX2" fmla="*/ 3620623 w 3620623"/>
              <a:gd name="connsiteY2" fmla="*/ 5143500 h 5143500"/>
              <a:gd name="connsiteX3" fmla="*/ 96373 w 3620623"/>
              <a:gd name="connsiteY3" fmla="*/ 5143500 h 5143500"/>
              <a:gd name="connsiteX4" fmla="*/ 1696573 w 3620623"/>
              <a:gd name="connsiteY4" fmla="*/ 9525 h 5143500"/>
              <a:gd name="connsiteX0" fmla="*/ 1714885 w 3638935"/>
              <a:gd name="connsiteY0" fmla="*/ 9525 h 5143500"/>
              <a:gd name="connsiteX1" fmla="*/ 3638935 w 3638935"/>
              <a:gd name="connsiteY1" fmla="*/ 0 h 5143500"/>
              <a:gd name="connsiteX2" fmla="*/ 3638935 w 3638935"/>
              <a:gd name="connsiteY2" fmla="*/ 5143500 h 5143500"/>
              <a:gd name="connsiteX3" fmla="*/ 114685 w 3638935"/>
              <a:gd name="connsiteY3" fmla="*/ 5143500 h 5143500"/>
              <a:gd name="connsiteX4" fmla="*/ 1714885 w 3638935"/>
              <a:gd name="connsiteY4" fmla="*/ 9525 h 5143500"/>
              <a:gd name="connsiteX0" fmla="*/ 1718138 w 3642188"/>
              <a:gd name="connsiteY0" fmla="*/ 9525 h 5143500"/>
              <a:gd name="connsiteX1" fmla="*/ 3642188 w 3642188"/>
              <a:gd name="connsiteY1" fmla="*/ 0 h 5143500"/>
              <a:gd name="connsiteX2" fmla="*/ 3642188 w 3642188"/>
              <a:gd name="connsiteY2" fmla="*/ 5143500 h 5143500"/>
              <a:gd name="connsiteX3" fmla="*/ 117938 w 3642188"/>
              <a:gd name="connsiteY3" fmla="*/ 5143500 h 5143500"/>
              <a:gd name="connsiteX4" fmla="*/ 1718138 w 3642188"/>
              <a:gd name="connsiteY4" fmla="*/ 9525 h 5143500"/>
              <a:gd name="connsiteX0" fmla="*/ 1729957 w 3654007"/>
              <a:gd name="connsiteY0" fmla="*/ 9525 h 5149850"/>
              <a:gd name="connsiteX1" fmla="*/ 3654007 w 3654007"/>
              <a:gd name="connsiteY1" fmla="*/ 0 h 5149850"/>
              <a:gd name="connsiteX2" fmla="*/ 3654007 w 3654007"/>
              <a:gd name="connsiteY2" fmla="*/ 5143500 h 5149850"/>
              <a:gd name="connsiteX3" fmla="*/ 117057 w 3654007"/>
              <a:gd name="connsiteY3" fmla="*/ 5149850 h 5149850"/>
              <a:gd name="connsiteX4" fmla="*/ 1729957 w 3654007"/>
              <a:gd name="connsiteY4" fmla="*/ 9525 h 5149850"/>
              <a:gd name="connsiteX0" fmla="*/ 1652638 w 3576688"/>
              <a:gd name="connsiteY0" fmla="*/ 9525 h 5149850"/>
              <a:gd name="connsiteX1" fmla="*/ 3576688 w 3576688"/>
              <a:gd name="connsiteY1" fmla="*/ 0 h 5149850"/>
              <a:gd name="connsiteX2" fmla="*/ 3576688 w 3576688"/>
              <a:gd name="connsiteY2" fmla="*/ 5143500 h 5149850"/>
              <a:gd name="connsiteX3" fmla="*/ 39738 w 3576688"/>
              <a:gd name="connsiteY3" fmla="*/ 5149850 h 5149850"/>
              <a:gd name="connsiteX4" fmla="*/ 1652638 w 3576688"/>
              <a:gd name="connsiteY4" fmla="*/ 9525 h 5149850"/>
              <a:gd name="connsiteX0" fmla="*/ 1715094 w 3639144"/>
              <a:gd name="connsiteY0" fmla="*/ 9525 h 5149850"/>
              <a:gd name="connsiteX1" fmla="*/ 3639144 w 3639144"/>
              <a:gd name="connsiteY1" fmla="*/ 0 h 5149850"/>
              <a:gd name="connsiteX2" fmla="*/ 3639144 w 3639144"/>
              <a:gd name="connsiteY2" fmla="*/ 5143500 h 5149850"/>
              <a:gd name="connsiteX3" fmla="*/ 102194 w 3639144"/>
              <a:gd name="connsiteY3" fmla="*/ 5149850 h 5149850"/>
              <a:gd name="connsiteX4" fmla="*/ 1715094 w 3639144"/>
              <a:gd name="connsiteY4" fmla="*/ 9525 h 5149850"/>
              <a:gd name="connsiteX0" fmla="*/ 1709147 w 3639547"/>
              <a:gd name="connsiteY0" fmla="*/ 0 h 5165725"/>
              <a:gd name="connsiteX1" fmla="*/ 3639547 w 3639547"/>
              <a:gd name="connsiteY1" fmla="*/ 15875 h 5165725"/>
              <a:gd name="connsiteX2" fmla="*/ 3639547 w 3639547"/>
              <a:gd name="connsiteY2" fmla="*/ 5159375 h 5165725"/>
              <a:gd name="connsiteX3" fmla="*/ 102597 w 3639547"/>
              <a:gd name="connsiteY3" fmla="*/ 5165725 h 5165725"/>
              <a:gd name="connsiteX4" fmla="*/ 1709147 w 3639547"/>
              <a:gd name="connsiteY4" fmla="*/ 0 h 5165725"/>
              <a:gd name="connsiteX0" fmla="*/ 1701671 w 3632071"/>
              <a:gd name="connsiteY0" fmla="*/ 0 h 5165725"/>
              <a:gd name="connsiteX1" fmla="*/ 3632071 w 3632071"/>
              <a:gd name="connsiteY1" fmla="*/ 15875 h 5165725"/>
              <a:gd name="connsiteX2" fmla="*/ 3632071 w 3632071"/>
              <a:gd name="connsiteY2" fmla="*/ 5159375 h 5165725"/>
              <a:gd name="connsiteX3" fmla="*/ 95121 w 3632071"/>
              <a:gd name="connsiteY3" fmla="*/ 5165725 h 5165725"/>
              <a:gd name="connsiteX4" fmla="*/ 1701671 w 3632071"/>
              <a:gd name="connsiteY4" fmla="*/ 0 h 5165725"/>
              <a:gd name="connsiteX0" fmla="*/ 1705460 w 3635860"/>
              <a:gd name="connsiteY0" fmla="*/ 0 h 5165725"/>
              <a:gd name="connsiteX1" fmla="*/ 3635860 w 3635860"/>
              <a:gd name="connsiteY1" fmla="*/ 15875 h 5165725"/>
              <a:gd name="connsiteX2" fmla="*/ 3635860 w 3635860"/>
              <a:gd name="connsiteY2" fmla="*/ 5159375 h 5165725"/>
              <a:gd name="connsiteX3" fmla="*/ 98910 w 3635860"/>
              <a:gd name="connsiteY3" fmla="*/ 5165725 h 5165725"/>
              <a:gd name="connsiteX4" fmla="*/ 1705460 w 3635860"/>
              <a:gd name="connsiteY4" fmla="*/ 0 h 5165725"/>
              <a:gd name="connsiteX0" fmla="*/ 1711650 w 3642050"/>
              <a:gd name="connsiteY0" fmla="*/ 0 h 5165725"/>
              <a:gd name="connsiteX1" fmla="*/ 3642050 w 3642050"/>
              <a:gd name="connsiteY1" fmla="*/ 15875 h 5165725"/>
              <a:gd name="connsiteX2" fmla="*/ 3642050 w 3642050"/>
              <a:gd name="connsiteY2" fmla="*/ 5159375 h 5165725"/>
              <a:gd name="connsiteX3" fmla="*/ 105100 w 3642050"/>
              <a:gd name="connsiteY3" fmla="*/ 5165725 h 5165725"/>
              <a:gd name="connsiteX4" fmla="*/ 1711650 w 3642050"/>
              <a:gd name="connsiteY4" fmla="*/ 0 h 516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050" h="5165725">
                <a:moveTo>
                  <a:pt x="1711650" y="0"/>
                </a:moveTo>
                <a:lnTo>
                  <a:pt x="3642050" y="15875"/>
                </a:lnTo>
                <a:lnTo>
                  <a:pt x="3642050" y="5159375"/>
                </a:lnTo>
                <a:lnTo>
                  <a:pt x="105100" y="5165725"/>
                </a:lnTo>
                <a:cubicBezTo>
                  <a:pt x="-374325" y="2705100"/>
                  <a:pt x="895675" y="796925"/>
                  <a:pt x="1711650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AU" dirty="0"/>
          </a:p>
        </p:txBody>
      </p:sp>
      <p:sp>
        <p:nvSpPr>
          <p:cNvPr id="11" name="Oval 41"/>
          <p:cNvSpPr>
            <a:spLocks noChangeArrowheads="1"/>
          </p:cNvSpPr>
          <p:nvPr userDrawn="1"/>
        </p:nvSpPr>
        <p:spPr bwMode="auto">
          <a:xfrm>
            <a:off x="5024438" y="-2908243"/>
            <a:ext cx="11338832" cy="115449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2" name="Oval 41"/>
          <p:cNvSpPr>
            <a:spLocks noChangeArrowheads="1"/>
          </p:cNvSpPr>
          <p:nvPr userDrawn="1"/>
        </p:nvSpPr>
        <p:spPr bwMode="auto">
          <a:xfrm>
            <a:off x="5429438" y="-1897567"/>
            <a:ext cx="11338832" cy="11544925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AU" sz="2000" b="1" kern="1200" dirty="0" smtClean="0">
                <a:solidFill>
                  <a:srgbClr val="333366"/>
                </a:solidFill>
                <a:effectLst/>
                <a:latin typeface="+mj-lt"/>
              </a:rPr>
              <a:t>Click to edit Master title style</a:t>
            </a:r>
            <a:r>
              <a:rPr lang="en-AU" dirty="0" smtClean="0"/>
              <a:t> 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 hasCustomPrompt="1"/>
          </p:nvPr>
        </p:nvSpPr>
        <p:spPr>
          <a:xfrm>
            <a:off x="5501950" y="3396030"/>
            <a:ext cx="3313517" cy="1234967"/>
          </a:xfrm>
        </p:spPr>
        <p:txBody>
          <a:bodyPr/>
          <a:lstStyle>
            <a:lvl1pPr marL="0" indent="0" algn="r">
              <a:spcBef>
                <a:spcPts val="0"/>
              </a:spcBef>
              <a:buFontTx/>
              <a:buNone/>
              <a:defRPr sz="12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AU" noProof="0" dirty="0" smtClean="0"/>
              <a:t>Click to edit Master text styles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4934169" y="865130"/>
            <a:ext cx="1913083" cy="1349696"/>
          </a:xfrm>
          <a:custGeom>
            <a:avLst/>
            <a:gdLst>
              <a:gd name="connsiteX0" fmla="*/ 0 w 2871788"/>
              <a:gd name="connsiteY0" fmla="*/ 0 h 3617912"/>
              <a:gd name="connsiteX1" fmla="*/ 2871788 w 2871788"/>
              <a:gd name="connsiteY1" fmla="*/ 0 h 3617912"/>
              <a:gd name="connsiteX2" fmla="*/ 2871788 w 2871788"/>
              <a:gd name="connsiteY2" fmla="*/ 3617912 h 3617912"/>
              <a:gd name="connsiteX3" fmla="*/ 0 w 2871788"/>
              <a:gd name="connsiteY3" fmla="*/ 3617912 h 3617912"/>
              <a:gd name="connsiteX4" fmla="*/ 0 w 2871788"/>
              <a:gd name="connsiteY4" fmla="*/ 0 h 3617912"/>
              <a:gd name="connsiteX0" fmla="*/ 0 w 2871788"/>
              <a:gd name="connsiteY0" fmla="*/ 0 h 3883583"/>
              <a:gd name="connsiteX1" fmla="*/ 2871788 w 2871788"/>
              <a:gd name="connsiteY1" fmla="*/ 0 h 3883583"/>
              <a:gd name="connsiteX2" fmla="*/ 2871788 w 2871788"/>
              <a:gd name="connsiteY2" fmla="*/ 3883583 h 3883583"/>
              <a:gd name="connsiteX3" fmla="*/ 0 w 2871788"/>
              <a:gd name="connsiteY3" fmla="*/ 3617912 h 3883583"/>
              <a:gd name="connsiteX4" fmla="*/ 0 w 2871788"/>
              <a:gd name="connsiteY4" fmla="*/ 0 h 3883583"/>
              <a:gd name="connsiteX0" fmla="*/ 0 w 2871788"/>
              <a:gd name="connsiteY0" fmla="*/ 0 h 3883583"/>
              <a:gd name="connsiteX1" fmla="*/ 2871788 w 2871788"/>
              <a:gd name="connsiteY1" fmla="*/ 0 h 3883583"/>
              <a:gd name="connsiteX2" fmla="*/ 2871788 w 2871788"/>
              <a:gd name="connsiteY2" fmla="*/ 3883583 h 3883583"/>
              <a:gd name="connsiteX3" fmla="*/ 0 w 2871788"/>
              <a:gd name="connsiteY3" fmla="*/ 3716766 h 3883583"/>
              <a:gd name="connsiteX4" fmla="*/ 0 w 2871788"/>
              <a:gd name="connsiteY4" fmla="*/ 0 h 3883583"/>
              <a:gd name="connsiteX0" fmla="*/ 0 w 2871788"/>
              <a:gd name="connsiteY0" fmla="*/ 0 h 3930717"/>
              <a:gd name="connsiteX1" fmla="*/ 2871788 w 2871788"/>
              <a:gd name="connsiteY1" fmla="*/ 0 h 3930717"/>
              <a:gd name="connsiteX2" fmla="*/ 2871788 w 2871788"/>
              <a:gd name="connsiteY2" fmla="*/ 3930717 h 3930717"/>
              <a:gd name="connsiteX3" fmla="*/ 0 w 2871788"/>
              <a:gd name="connsiteY3" fmla="*/ 3716766 h 3930717"/>
              <a:gd name="connsiteX4" fmla="*/ 0 w 2871788"/>
              <a:gd name="connsiteY4" fmla="*/ 0 h 3930717"/>
              <a:gd name="connsiteX0" fmla="*/ 6724 w 2878512"/>
              <a:gd name="connsiteY0" fmla="*/ 0 h 3931919"/>
              <a:gd name="connsiteX1" fmla="*/ 2878512 w 2878512"/>
              <a:gd name="connsiteY1" fmla="*/ 0 h 3931919"/>
              <a:gd name="connsiteX2" fmla="*/ 2878512 w 2878512"/>
              <a:gd name="connsiteY2" fmla="*/ 3930717 h 3931919"/>
              <a:gd name="connsiteX3" fmla="*/ 0 w 2878512"/>
              <a:gd name="connsiteY3" fmla="*/ 3931919 h 3931919"/>
              <a:gd name="connsiteX4" fmla="*/ 6724 w 2878512"/>
              <a:gd name="connsiteY4" fmla="*/ 0 h 3931919"/>
              <a:gd name="connsiteX0" fmla="*/ 6724 w 2878512"/>
              <a:gd name="connsiteY0" fmla="*/ 0 h 3931919"/>
              <a:gd name="connsiteX1" fmla="*/ 2878512 w 2878512"/>
              <a:gd name="connsiteY1" fmla="*/ 0 h 3931919"/>
              <a:gd name="connsiteX2" fmla="*/ 2878512 w 2878512"/>
              <a:gd name="connsiteY2" fmla="*/ 3930717 h 3931919"/>
              <a:gd name="connsiteX3" fmla="*/ 0 w 2878512"/>
              <a:gd name="connsiteY3" fmla="*/ 3931919 h 3931919"/>
              <a:gd name="connsiteX4" fmla="*/ 6724 w 2878512"/>
              <a:gd name="connsiteY4" fmla="*/ 0 h 3931919"/>
              <a:gd name="connsiteX0" fmla="*/ 232246 w 3104034"/>
              <a:gd name="connsiteY0" fmla="*/ 0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2246 w 3104034"/>
              <a:gd name="connsiteY4" fmla="*/ 0 h 3938217"/>
              <a:gd name="connsiteX0" fmla="*/ 232246 w 3104034"/>
              <a:gd name="connsiteY0" fmla="*/ 0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2246 w 3104034"/>
              <a:gd name="connsiteY4" fmla="*/ 0 h 3938217"/>
              <a:gd name="connsiteX0" fmla="*/ 232246 w 3104034"/>
              <a:gd name="connsiteY0" fmla="*/ 0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2246 w 3104034"/>
              <a:gd name="connsiteY4" fmla="*/ 0 h 3938217"/>
              <a:gd name="connsiteX0" fmla="*/ 239295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9295 w 3104034"/>
              <a:gd name="connsiteY4" fmla="*/ 97081 h 3938217"/>
              <a:gd name="connsiteX0" fmla="*/ 239295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9295 w 3104034"/>
              <a:gd name="connsiteY4" fmla="*/ 97081 h 3938217"/>
              <a:gd name="connsiteX0" fmla="*/ 239295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9295 w 3104034"/>
              <a:gd name="connsiteY4" fmla="*/ 97081 h 3938217"/>
              <a:gd name="connsiteX0" fmla="*/ 394341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394341 w 3104034"/>
              <a:gd name="connsiteY4" fmla="*/ 97081 h 3938217"/>
              <a:gd name="connsiteX0" fmla="*/ 443673 w 3104034"/>
              <a:gd name="connsiteY0" fmla="*/ 103553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443673 w 3104034"/>
              <a:gd name="connsiteY4" fmla="*/ 103553 h 3938217"/>
              <a:gd name="connsiteX0" fmla="*/ 443673 w 3104034"/>
              <a:gd name="connsiteY0" fmla="*/ 103553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443673 w 3104034"/>
              <a:gd name="connsiteY4" fmla="*/ 103553 h 3938217"/>
              <a:gd name="connsiteX0" fmla="*/ 443673 w 3104034"/>
              <a:gd name="connsiteY0" fmla="*/ 0 h 3834664"/>
              <a:gd name="connsiteX1" fmla="*/ 3104034 w 3104034"/>
              <a:gd name="connsiteY1" fmla="*/ 0 h 3834664"/>
              <a:gd name="connsiteX2" fmla="*/ 3104034 w 3104034"/>
              <a:gd name="connsiteY2" fmla="*/ 3827164 h 3834664"/>
              <a:gd name="connsiteX3" fmla="*/ 0 w 3104034"/>
              <a:gd name="connsiteY3" fmla="*/ 3834664 h 3834664"/>
              <a:gd name="connsiteX4" fmla="*/ 443673 w 3104034"/>
              <a:gd name="connsiteY4" fmla="*/ 0 h 3834664"/>
              <a:gd name="connsiteX0" fmla="*/ 443673 w 3104034"/>
              <a:gd name="connsiteY0" fmla="*/ 0 h 3834664"/>
              <a:gd name="connsiteX1" fmla="*/ 3104034 w 3104034"/>
              <a:gd name="connsiteY1" fmla="*/ 0 h 3834664"/>
              <a:gd name="connsiteX2" fmla="*/ 3104034 w 3104034"/>
              <a:gd name="connsiteY2" fmla="*/ 3827164 h 3834664"/>
              <a:gd name="connsiteX3" fmla="*/ 0 w 3104034"/>
              <a:gd name="connsiteY3" fmla="*/ 3834664 h 3834664"/>
              <a:gd name="connsiteX4" fmla="*/ 443673 w 3104034"/>
              <a:gd name="connsiteY4" fmla="*/ 0 h 3834664"/>
              <a:gd name="connsiteX0" fmla="*/ 464021 w 3124382"/>
              <a:gd name="connsiteY0" fmla="*/ 0 h 4009409"/>
              <a:gd name="connsiteX1" fmla="*/ 3124382 w 3124382"/>
              <a:gd name="connsiteY1" fmla="*/ 0 h 4009409"/>
              <a:gd name="connsiteX2" fmla="*/ 3124382 w 3124382"/>
              <a:gd name="connsiteY2" fmla="*/ 3827164 h 4009409"/>
              <a:gd name="connsiteX3" fmla="*/ 0 w 3124382"/>
              <a:gd name="connsiteY3" fmla="*/ 4009409 h 4009409"/>
              <a:gd name="connsiteX4" fmla="*/ 464021 w 3124382"/>
              <a:gd name="connsiteY4" fmla="*/ 0 h 4009409"/>
              <a:gd name="connsiteX0" fmla="*/ 464021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464021 w 3131164"/>
              <a:gd name="connsiteY4" fmla="*/ 0 h 4009409"/>
              <a:gd name="connsiteX0" fmla="*/ 464021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464021 w 3131164"/>
              <a:gd name="connsiteY4" fmla="*/ 0 h 4009409"/>
              <a:gd name="connsiteX0" fmla="*/ 464021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464021 w 3131164"/>
              <a:gd name="connsiteY4" fmla="*/ 0 h 4009409"/>
              <a:gd name="connsiteX0" fmla="*/ 29946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29946 w 3131164"/>
              <a:gd name="connsiteY4" fmla="*/ 0 h 4009409"/>
              <a:gd name="connsiteX0" fmla="*/ 9599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9599 w 3131164"/>
              <a:gd name="connsiteY4" fmla="*/ 0 h 4009409"/>
              <a:gd name="connsiteX0" fmla="*/ 399 w 3142312"/>
              <a:gd name="connsiteY0" fmla="*/ 0 h 4009409"/>
              <a:gd name="connsiteX1" fmla="*/ 3135530 w 3142312"/>
              <a:gd name="connsiteY1" fmla="*/ 0 h 4009409"/>
              <a:gd name="connsiteX2" fmla="*/ 3142312 w 3142312"/>
              <a:gd name="connsiteY2" fmla="*/ 4008382 h 4009409"/>
              <a:gd name="connsiteX3" fmla="*/ 11148 w 3142312"/>
              <a:gd name="connsiteY3" fmla="*/ 4009409 h 4009409"/>
              <a:gd name="connsiteX4" fmla="*/ 399 w 3142312"/>
              <a:gd name="connsiteY4" fmla="*/ 0 h 4009409"/>
              <a:gd name="connsiteX0" fmla="*/ 622 w 3135753"/>
              <a:gd name="connsiteY0" fmla="*/ 0 h 4009409"/>
              <a:gd name="connsiteX1" fmla="*/ 3128971 w 3135753"/>
              <a:gd name="connsiteY1" fmla="*/ 0 h 4009409"/>
              <a:gd name="connsiteX2" fmla="*/ 3135753 w 3135753"/>
              <a:gd name="connsiteY2" fmla="*/ 4008382 h 4009409"/>
              <a:gd name="connsiteX3" fmla="*/ 4589 w 3135753"/>
              <a:gd name="connsiteY3" fmla="*/ 4009409 h 4009409"/>
              <a:gd name="connsiteX4" fmla="*/ 622 w 3135753"/>
              <a:gd name="connsiteY4" fmla="*/ 0 h 4009409"/>
              <a:gd name="connsiteX0" fmla="*/ 0 w 3135131"/>
              <a:gd name="connsiteY0" fmla="*/ 0 h 4009409"/>
              <a:gd name="connsiteX1" fmla="*/ 3128349 w 3135131"/>
              <a:gd name="connsiteY1" fmla="*/ 0 h 4009409"/>
              <a:gd name="connsiteX2" fmla="*/ 3135131 w 3135131"/>
              <a:gd name="connsiteY2" fmla="*/ 4008382 h 4009409"/>
              <a:gd name="connsiteX3" fmla="*/ 3967 w 3135131"/>
              <a:gd name="connsiteY3" fmla="*/ 4009409 h 4009409"/>
              <a:gd name="connsiteX4" fmla="*/ 0 w 3135131"/>
              <a:gd name="connsiteY4" fmla="*/ 0 h 400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5131" h="4009409">
                <a:moveTo>
                  <a:pt x="0" y="0"/>
                </a:moveTo>
                <a:lnTo>
                  <a:pt x="3128349" y="0"/>
                </a:lnTo>
                <a:cubicBezTo>
                  <a:pt x="3130610" y="1336127"/>
                  <a:pt x="3131740" y="2004191"/>
                  <a:pt x="3135131" y="4008382"/>
                </a:cubicBezTo>
                <a:lnTo>
                  <a:pt x="3967" y="4009409"/>
                </a:lnTo>
                <a:cubicBezTo>
                  <a:pt x="7167" y="2672939"/>
                  <a:pt x="1983" y="2004704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0" indent="0" algn="ctr"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Click icon to add image to placeholder</a:t>
            </a:r>
            <a:endParaRPr lang="en-AU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6904737" y="1914673"/>
            <a:ext cx="1913083" cy="1349696"/>
          </a:xfrm>
          <a:custGeom>
            <a:avLst/>
            <a:gdLst>
              <a:gd name="connsiteX0" fmla="*/ 0 w 2871788"/>
              <a:gd name="connsiteY0" fmla="*/ 0 h 3617912"/>
              <a:gd name="connsiteX1" fmla="*/ 2871788 w 2871788"/>
              <a:gd name="connsiteY1" fmla="*/ 0 h 3617912"/>
              <a:gd name="connsiteX2" fmla="*/ 2871788 w 2871788"/>
              <a:gd name="connsiteY2" fmla="*/ 3617912 h 3617912"/>
              <a:gd name="connsiteX3" fmla="*/ 0 w 2871788"/>
              <a:gd name="connsiteY3" fmla="*/ 3617912 h 3617912"/>
              <a:gd name="connsiteX4" fmla="*/ 0 w 2871788"/>
              <a:gd name="connsiteY4" fmla="*/ 0 h 3617912"/>
              <a:gd name="connsiteX0" fmla="*/ 0 w 2871788"/>
              <a:gd name="connsiteY0" fmla="*/ 0 h 3883583"/>
              <a:gd name="connsiteX1" fmla="*/ 2871788 w 2871788"/>
              <a:gd name="connsiteY1" fmla="*/ 0 h 3883583"/>
              <a:gd name="connsiteX2" fmla="*/ 2871788 w 2871788"/>
              <a:gd name="connsiteY2" fmla="*/ 3883583 h 3883583"/>
              <a:gd name="connsiteX3" fmla="*/ 0 w 2871788"/>
              <a:gd name="connsiteY3" fmla="*/ 3617912 h 3883583"/>
              <a:gd name="connsiteX4" fmla="*/ 0 w 2871788"/>
              <a:gd name="connsiteY4" fmla="*/ 0 h 3883583"/>
              <a:gd name="connsiteX0" fmla="*/ 0 w 2871788"/>
              <a:gd name="connsiteY0" fmla="*/ 0 h 3883583"/>
              <a:gd name="connsiteX1" fmla="*/ 2871788 w 2871788"/>
              <a:gd name="connsiteY1" fmla="*/ 0 h 3883583"/>
              <a:gd name="connsiteX2" fmla="*/ 2871788 w 2871788"/>
              <a:gd name="connsiteY2" fmla="*/ 3883583 h 3883583"/>
              <a:gd name="connsiteX3" fmla="*/ 0 w 2871788"/>
              <a:gd name="connsiteY3" fmla="*/ 3716766 h 3883583"/>
              <a:gd name="connsiteX4" fmla="*/ 0 w 2871788"/>
              <a:gd name="connsiteY4" fmla="*/ 0 h 3883583"/>
              <a:gd name="connsiteX0" fmla="*/ 0 w 2871788"/>
              <a:gd name="connsiteY0" fmla="*/ 0 h 3930717"/>
              <a:gd name="connsiteX1" fmla="*/ 2871788 w 2871788"/>
              <a:gd name="connsiteY1" fmla="*/ 0 h 3930717"/>
              <a:gd name="connsiteX2" fmla="*/ 2871788 w 2871788"/>
              <a:gd name="connsiteY2" fmla="*/ 3930717 h 3930717"/>
              <a:gd name="connsiteX3" fmla="*/ 0 w 2871788"/>
              <a:gd name="connsiteY3" fmla="*/ 3716766 h 3930717"/>
              <a:gd name="connsiteX4" fmla="*/ 0 w 2871788"/>
              <a:gd name="connsiteY4" fmla="*/ 0 h 3930717"/>
              <a:gd name="connsiteX0" fmla="*/ 6724 w 2878512"/>
              <a:gd name="connsiteY0" fmla="*/ 0 h 3931919"/>
              <a:gd name="connsiteX1" fmla="*/ 2878512 w 2878512"/>
              <a:gd name="connsiteY1" fmla="*/ 0 h 3931919"/>
              <a:gd name="connsiteX2" fmla="*/ 2878512 w 2878512"/>
              <a:gd name="connsiteY2" fmla="*/ 3930717 h 3931919"/>
              <a:gd name="connsiteX3" fmla="*/ 0 w 2878512"/>
              <a:gd name="connsiteY3" fmla="*/ 3931919 h 3931919"/>
              <a:gd name="connsiteX4" fmla="*/ 6724 w 2878512"/>
              <a:gd name="connsiteY4" fmla="*/ 0 h 3931919"/>
              <a:gd name="connsiteX0" fmla="*/ 6724 w 2878512"/>
              <a:gd name="connsiteY0" fmla="*/ 0 h 3931919"/>
              <a:gd name="connsiteX1" fmla="*/ 2878512 w 2878512"/>
              <a:gd name="connsiteY1" fmla="*/ 0 h 3931919"/>
              <a:gd name="connsiteX2" fmla="*/ 2878512 w 2878512"/>
              <a:gd name="connsiteY2" fmla="*/ 3930717 h 3931919"/>
              <a:gd name="connsiteX3" fmla="*/ 0 w 2878512"/>
              <a:gd name="connsiteY3" fmla="*/ 3931919 h 3931919"/>
              <a:gd name="connsiteX4" fmla="*/ 6724 w 2878512"/>
              <a:gd name="connsiteY4" fmla="*/ 0 h 3931919"/>
              <a:gd name="connsiteX0" fmla="*/ 232246 w 3104034"/>
              <a:gd name="connsiteY0" fmla="*/ 0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2246 w 3104034"/>
              <a:gd name="connsiteY4" fmla="*/ 0 h 3938217"/>
              <a:gd name="connsiteX0" fmla="*/ 232246 w 3104034"/>
              <a:gd name="connsiteY0" fmla="*/ 0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2246 w 3104034"/>
              <a:gd name="connsiteY4" fmla="*/ 0 h 3938217"/>
              <a:gd name="connsiteX0" fmla="*/ 232246 w 3104034"/>
              <a:gd name="connsiteY0" fmla="*/ 0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2246 w 3104034"/>
              <a:gd name="connsiteY4" fmla="*/ 0 h 3938217"/>
              <a:gd name="connsiteX0" fmla="*/ 239295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9295 w 3104034"/>
              <a:gd name="connsiteY4" fmla="*/ 97081 h 3938217"/>
              <a:gd name="connsiteX0" fmla="*/ 239295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9295 w 3104034"/>
              <a:gd name="connsiteY4" fmla="*/ 97081 h 3938217"/>
              <a:gd name="connsiteX0" fmla="*/ 239295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9295 w 3104034"/>
              <a:gd name="connsiteY4" fmla="*/ 97081 h 3938217"/>
              <a:gd name="connsiteX0" fmla="*/ 394341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394341 w 3104034"/>
              <a:gd name="connsiteY4" fmla="*/ 97081 h 3938217"/>
              <a:gd name="connsiteX0" fmla="*/ 443673 w 3104034"/>
              <a:gd name="connsiteY0" fmla="*/ 103553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443673 w 3104034"/>
              <a:gd name="connsiteY4" fmla="*/ 103553 h 3938217"/>
              <a:gd name="connsiteX0" fmla="*/ 443673 w 3104034"/>
              <a:gd name="connsiteY0" fmla="*/ 103553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443673 w 3104034"/>
              <a:gd name="connsiteY4" fmla="*/ 103553 h 3938217"/>
              <a:gd name="connsiteX0" fmla="*/ 443673 w 3104034"/>
              <a:gd name="connsiteY0" fmla="*/ 0 h 3834664"/>
              <a:gd name="connsiteX1" fmla="*/ 3104034 w 3104034"/>
              <a:gd name="connsiteY1" fmla="*/ 0 h 3834664"/>
              <a:gd name="connsiteX2" fmla="*/ 3104034 w 3104034"/>
              <a:gd name="connsiteY2" fmla="*/ 3827164 h 3834664"/>
              <a:gd name="connsiteX3" fmla="*/ 0 w 3104034"/>
              <a:gd name="connsiteY3" fmla="*/ 3834664 h 3834664"/>
              <a:gd name="connsiteX4" fmla="*/ 443673 w 3104034"/>
              <a:gd name="connsiteY4" fmla="*/ 0 h 3834664"/>
              <a:gd name="connsiteX0" fmla="*/ 443673 w 3104034"/>
              <a:gd name="connsiteY0" fmla="*/ 0 h 3834664"/>
              <a:gd name="connsiteX1" fmla="*/ 3104034 w 3104034"/>
              <a:gd name="connsiteY1" fmla="*/ 0 h 3834664"/>
              <a:gd name="connsiteX2" fmla="*/ 3104034 w 3104034"/>
              <a:gd name="connsiteY2" fmla="*/ 3827164 h 3834664"/>
              <a:gd name="connsiteX3" fmla="*/ 0 w 3104034"/>
              <a:gd name="connsiteY3" fmla="*/ 3834664 h 3834664"/>
              <a:gd name="connsiteX4" fmla="*/ 443673 w 3104034"/>
              <a:gd name="connsiteY4" fmla="*/ 0 h 3834664"/>
              <a:gd name="connsiteX0" fmla="*/ 464021 w 3124382"/>
              <a:gd name="connsiteY0" fmla="*/ 0 h 4009409"/>
              <a:gd name="connsiteX1" fmla="*/ 3124382 w 3124382"/>
              <a:gd name="connsiteY1" fmla="*/ 0 h 4009409"/>
              <a:gd name="connsiteX2" fmla="*/ 3124382 w 3124382"/>
              <a:gd name="connsiteY2" fmla="*/ 3827164 h 4009409"/>
              <a:gd name="connsiteX3" fmla="*/ 0 w 3124382"/>
              <a:gd name="connsiteY3" fmla="*/ 4009409 h 4009409"/>
              <a:gd name="connsiteX4" fmla="*/ 464021 w 3124382"/>
              <a:gd name="connsiteY4" fmla="*/ 0 h 4009409"/>
              <a:gd name="connsiteX0" fmla="*/ 464021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464021 w 3131164"/>
              <a:gd name="connsiteY4" fmla="*/ 0 h 4009409"/>
              <a:gd name="connsiteX0" fmla="*/ 464021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464021 w 3131164"/>
              <a:gd name="connsiteY4" fmla="*/ 0 h 4009409"/>
              <a:gd name="connsiteX0" fmla="*/ 464021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464021 w 3131164"/>
              <a:gd name="connsiteY4" fmla="*/ 0 h 4009409"/>
              <a:gd name="connsiteX0" fmla="*/ 29946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29946 w 3131164"/>
              <a:gd name="connsiteY4" fmla="*/ 0 h 4009409"/>
              <a:gd name="connsiteX0" fmla="*/ 9599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9599 w 3131164"/>
              <a:gd name="connsiteY4" fmla="*/ 0 h 4009409"/>
              <a:gd name="connsiteX0" fmla="*/ 399 w 3142312"/>
              <a:gd name="connsiteY0" fmla="*/ 0 h 4009409"/>
              <a:gd name="connsiteX1" fmla="*/ 3135530 w 3142312"/>
              <a:gd name="connsiteY1" fmla="*/ 0 h 4009409"/>
              <a:gd name="connsiteX2" fmla="*/ 3142312 w 3142312"/>
              <a:gd name="connsiteY2" fmla="*/ 4008382 h 4009409"/>
              <a:gd name="connsiteX3" fmla="*/ 11148 w 3142312"/>
              <a:gd name="connsiteY3" fmla="*/ 4009409 h 4009409"/>
              <a:gd name="connsiteX4" fmla="*/ 399 w 3142312"/>
              <a:gd name="connsiteY4" fmla="*/ 0 h 4009409"/>
              <a:gd name="connsiteX0" fmla="*/ 622 w 3135753"/>
              <a:gd name="connsiteY0" fmla="*/ 0 h 4009409"/>
              <a:gd name="connsiteX1" fmla="*/ 3128971 w 3135753"/>
              <a:gd name="connsiteY1" fmla="*/ 0 h 4009409"/>
              <a:gd name="connsiteX2" fmla="*/ 3135753 w 3135753"/>
              <a:gd name="connsiteY2" fmla="*/ 4008382 h 4009409"/>
              <a:gd name="connsiteX3" fmla="*/ 4589 w 3135753"/>
              <a:gd name="connsiteY3" fmla="*/ 4009409 h 4009409"/>
              <a:gd name="connsiteX4" fmla="*/ 622 w 3135753"/>
              <a:gd name="connsiteY4" fmla="*/ 0 h 4009409"/>
              <a:gd name="connsiteX0" fmla="*/ 0 w 3135131"/>
              <a:gd name="connsiteY0" fmla="*/ 0 h 4009409"/>
              <a:gd name="connsiteX1" fmla="*/ 3128349 w 3135131"/>
              <a:gd name="connsiteY1" fmla="*/ 0 h 4009409"/>
              <a:gd name="connsiteX2" fmla="*/ 3135131 w 3135131"/>
              <a:gd name="connsiteY2" fmla="*/ 4008382 h 4009409"/>
              <a:gd name="connsiteX3" fmla="*/ 3967 w 3135131"/>
              <a:gd name="connsiteY3" fmla="*/ 4009409 h 4009409"/>
              <a:gd name="connsiteX4" fmla="*/ 0 w 3135131"/>
              <a:gd name="connsiteY4" fmla="*/ 0 h 400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5131" h="4009409">
                <a:moveTo>
                  <a:pt x="0" y="0"/>
                </a:moveTo>
                <a:lnTo>
                  <a:pt x="3128349" y="0"/>
                </a:lnTo>
                <a:cubicBezTo>
                  <a:pt x="3130610" y="1336127"/>
                  <a:pt x="3131740" y="2004191"/>
                  <a:pt x="3135131" y="4008382"/>
                </a:cubicBezTo>
                <a:lnTo>
                  <a:pt x="3967" y="4009409"/>
                </a:lnTo>
                <a:cubicBezTo>
                  <a:pt x="7167" y="2672939"/>
                  <a:pt x="1983" y="2004704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0" indent="0" algn="ctr"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Click icon to add image to placeholder</a:t>
            </a:r>
            <a:endParaRPr lang="en-AU" dirty="0"/>
          </a:p>
        </p:txBody>
      </p:sp>
      <p:sp>
        <p:nvSpPr>
          <p:cNvPr id="9" name="Espace réservé du texte 2"/>
          <p:cNvSpPr>
            <a:spLocks noGrp="1"/>
          </p:cNvSpPr>
          <p:nvPr>
            <p:ph idx="1" hasCustomPrompt="1"/>
          </p:nvPr>
        </p:nvSpPr>
        <p:spPr>
          <a:xfrm>
            <a:off x="179515" y="696542"/>
            <a:ext cx="4639968" cy="3934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grpSp>
        <p:nvGrpSpPr>
          <p:cNvPr id="21" name="Group 25"/>
          <p:cNvGrpSpPr/>
          <p:nvPr userDrawn="1"/>
        </p:nvGrpSpPr>
        <p:grpSpPr>
          <a:xfrm>
            <a:off x="7263121" y="4812382"/>
            <a:ext cx="1632238" cy="197318"/>
            <a:chOff x="2619375" y="-595312"/>
            <a:chExt cx="1785938" cy="215899"/>
          </a:xfrm>
        </p:grpSpPr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175125" y="-595312"/>
              <a:ext cx="230188" cy="215899"/>
            </a:xfrm>
            <a:custGeom>
              <a:avLst/>
              <a:gdLst>
                <a:gd name="T0" fmla="*/ 180 w 180"/>
                <a:gd name="T1" fmla="*/ 122 h 166"/>
                <a:gd name="T2" fmla="*/ 155 w 180"/>
                <a:gd name="T3" fmla="*/ 156 h 166"/>
                <a:gd name="T4" fmla="*/ 81 w 180"/>
                <a:gd name="T5" fmla="*/ 166 h 166"/>
                <a:gd name="T6" fmla="*/ 0 w 180"/>
                <a:gd name="T7" fmla="*/ 158 h 166"/>
                <a:gd name="T8" fmla="*/ 0 w 180"/>
                <a:gd name="T9" fmla="*/ 132 h 166"/>
                <a:gd name="T10" fmla="*/ 143 w 180"/>
                <a:gd name="T11" fmla="*/ 132 h 166"/>
                <a:gd name="T12" fmla="*/ 143 w 180"/>
                <a:gd name="T13" fmla="*/ 97 h 166"/>
                <a:gd name="T14" fmla="*/ 42 w 180"/>
                <a:gd name="T15" fmla="*/ 97 h 166"/>
                <a:gd name="T16" fmla="*/ 1 w 180"/>
                <a:gd name="T17" fmla="*/ 59 h 166"/>
                <a:gd name="T18" fmla="*/ 1 w 180"/>
                <a:gd name="T19" fmla="*/ 44 h 166"/>
                <a:gd name="T20" fmla="*/ 26 w 180"/>
                <a:gd name="T21" fmla="*/ 9 h 166"/>
                <a:gd name="T22" fmla="*/ 97 w 180"/>
                <a:gd name="T23" fmla="*/ 0 h 166"/>
                <a:gd name="T24" fmla="*/ 177 w 180"/>
                <a:gd name="T25" fmla="*/ 8 h 166"/>
                <a:gd name="T26" fmla="*/ 177 w 180"/>
                <a:gd name="T27" fmla="*/ 34 h 166"/>
                <a:gd name="T28" fmla="*/ 37 w 180"/>
                <a:gd name="T29" fmla="*/ 34 h 166"/>
                <a:gd name="T30" fmla="*/ 37 w 180"/>
                <a:gd name="T31" fmla="*/ 64 h 166"/>
                <a:gd name="T32" fmla="*/ 138 w 180"/>
                <a:gd name="T33" fmla="*/ 64 h 166"/>
                <a:gd name="T34" fmla="*/ 180 w 180"/>
                <a:gd name="T35" fmla="*/ 102 h 166"/>
                <a:gd name="T36" fmla="*/ 180 w 180"/>
                <a:gd name="T37" fmla="*/ 12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0" h="166">
                  <a:moveTo>
                    <a:pt x="180" y="122"/>
                  </a:moveTo>
                  <a:cubicBezTo>
                    <a:pt x="180" y="144"/>
                    <a:pt x="173" y="151"/>
                    <a:pt x="155" y="156"/>
                  </a:cubicBezTo>
                  <a:cubicBezTo>
                    <a:pt x="136" y="162"/>
                    <a:pt x="101" y="166"/>
                    <a:pt x="81" y="166"/>
                  </a:cubicBezTo>
                  <a:cubicBezTo>
                    <a:pt x="57" y="166"/>
                    <a:pt x="26" y="164"/>
                    <a:pt x="0" y="158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43" y="97"/>
                    <a:pt x="143" y="97"/>
                    <a:pt x="143" y="97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12" y="97"/>
                    <a:pt x="1" y="89"/>
                    <a:pt x="1" y="59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20"/>
                    <a:pt x="7" y="13"/>
                    <a:pt x="26" y="9"/>
                  </a:cubicBezTo>
                  <a:cubicBezTo>
                    <a:pt x="45" y="4"/>
                    <a:pt x="77" y="0"/>
                    <a:pt x="97" y="0"/>
                  </a:cubicBezTo>
                  <a:cubicBezTo>
                    <a:pt x="122" y="0"/>
                    <a:pt x="151" y="2"/>
                    <a:pt x="177" y="8"/>
                  </a:cubicBezTo>
                  <a:cubicBezTo>
                    <a:pt x="177" y="34"/>
                    <a:pt x="177" y="34"/>
                    <a:pt x="17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68" y="64"/>
                    <a:pt x="180" y="72"/>
                    <a:pt x="180" y="102"/>
                  </a:cubicBezTo>
                  <a:cubicBezTo>
                    <a:pt x="180" y="122"/>
                    <a:pt x="180" y="122"/>
                    <a:pt x="180" y="1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3868738" y="-595312"/>
              <a:ext cx="225425" cy="215899"/>
            </a:xfrm>
            <a:custGeom>
              <a:avLst/>
              <a:gdLst>
                <a:gd name="T0" fmla="*/ 177 w 177"/>
                <a:gd name="T1" fmla="*/ 158 h 166"/>
                <a:gd name="T2" fmla="*/ 89 w 177"/>
                <a:gd name="T3" fmla="*/ 166 h 166"/>
                <a:gd name="T4" fmla="*/ 0 w 177"/>
                <a:gd name="T5" fmla="*/ 158 h 166"/>
                <a:gd name="T6" fmla="*/ 0 w 177"/>
                <a:gd name="T7" fmla="*/ 8 h 166"/>
                <a:gd name="T8" fmla="*/ 88 w 177"/>
                <a:gd name="T9" fmla="*/ 0 h 166"/>
                <a:gd name="T10" fmla="*/ 176 w 177"/>
                <a:gd name="T11" fmla="*/ 8 h 166"/>
                <a:gd name="T12" fmla="*/ 176 w 177"/>
                <a:gd name="T13" fmla="*/ 35 h 166"/>
                <a:gd name="T14" fmla="*/ 43 w 177"/>
                <a:gd name="T15" fmla="*/ 35 h 166"/>
                <a:gd name="T16" fmla="*/ 43 w 177"/>
                <a:gd name="T17" fmla="*/ 65 h 166"/>
                <a:gd name="T18" fmla="*/ 130 w 177"/>
                <a:gd name="T19" fmla="*/ 65 h 166"/>
                <a:gd name="T20" fmla="*/ 130 w 177"/>
                <a:gd name="T21" fmla="*/ 96 h 166"/>
                <a:gd name="T22" fmla="*/ 43 w 177"/>
                <a:gd name="T23" fmla="*/ 96 h 166"/>
                <a:gd name="T24" fmla="*/ 43 w 177"/>
                <a:gd name="T25" fmla="*/ 132 h 166"/>
                <a:gd name="T26" fmla="*/ 177 w 177"/>
                <a:gd name="T27" fmla="*/ 132 h 166"/>
                <a:gd name="T28" fmla="*/ 177 w 177"/>
                <a:gd name="T29" fmla="*/ 15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166">
                  <a:moveTo>
                    <a:pt x="177" y="158"/>
                  </a:moveTo>
                  <a:cubicBezTo>
                    <a:pt x="147" y="164"/>
                    <a:pt x="118" y="166"/>
                    <a:pt x="89" y="166"/>
                  </a:cubicBezTo>
                  <a:cubicBezTo>
                    <a:pt x="60" y="166"/>
                    <a:pt x="30" y="164"/>
                    <a:pt x="0" y="15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0" y="2"/>
                    <a:pt x="60" y="0"/>
                    <a:pt x="88" y="0"/>
                  </a:cubicBezTo>
                  <a:cubicBezTo>
                    <a:pt x="117" y="0"/>
                    <a:pt x="147" y="2"/>
                    <a:pt x="176" y="8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96"/>
                    <a:pt x="130" y="96"/>
                    <a:pt x="130" y="96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177" y="158"/>
                    <a:pt x="177" y="158"/>
                    <a:pt x="177" y="1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3602038" y="-588963"/>
              <a:ext cx="201613" cy="209550"/>
            </a:xfrm>
            <a:custGeom>
              <a:avLst/>
              <a:gdLst>
                <a:gd name="T0" fmla="*/ 158 w 158"/>
                <a:gd name="T1" fmla="*/ 154 h 162"/>
                <a:gd name="T2" fmla="*/ 80 w 158"/>
                <a:gd name="T3" fmla="*/ 162 h 162"/>
                <a:gd name="T4" fmla="*/ 0 w 158"/>
                <a:gd name="T5" fmla="*/ 154 h 162"/>
                <a:gd name="T6" fmla="*/ 0 w 158"/>
                <a:gd name="T7" fmla="*/ 0 h 162"/>
                <a:gd name="T8" fmla="*/ 43 w 158"/>
                <a:gd name="T9" fmla="*/ 0 h 162"/>
                <a:gd name="T10" fmla="*/ 43 w 158"/>
                <a:gd name="T11" fmla="*/ 126 h 162"/>
                <a:gd name="T12" fmla="*/ 158 w 158"/>
                <a:gd name="T13" fmla="*/ 126 h 162"/>
                <a:gd name="T14" fmla="*/ 158 w 158"/>
                <a:gd name="T15" fmla="*/ 15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162">
                  <a:moveTo>
                    <a:pt x="158" y="154"/>
                  </a:moveTo>
                  <a:cubicBezTo>
                    <a:pt x="132" y="160"/>
                    <a:pt x="105" y="162"/>
                    <a:pt x="80" y="162"/>
                  </a:cubicBezTo>
                  <a:cubicBezTo>
                    <a:pt x="54" y="162"/>
                    <a:pt x="27" y="160"/>
                    <a:pt x="0" y="1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158" y="126"/>
                    <a:pt x="158" y="126"/>
                    <a:pt x="158" y="126"/>
                  </a:cubicBezTo>
                  <a:cubicBezTo>
                    <a:pt x="158" y="154"/>
                    <a:pt x="158" y="154"/>
                    <a:pt x="158" y="15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3248025" y="-588963"/>
              <a:ext cx="288925" cy="207962"/>
            </a:xfrm>
            <a:custGeom>
              <a:avLst/>
              <a:gdLst>
                <a:gd name="T0" fmla="*/ 226 w 226"/>
                <a:gd name="T1" fmla="*/ 155 h 161"/>
                <a:gd name="T2" fmla="*/ 179 w 226"/>
                <a:gd name="T3" fmla="*/ 161 h 161"/>
                <a:gd name="T4" fmla="*/ 114 w 226"/>
                <a:gd name="T5" fmla="*/ 29 h 161"/>
                <a:gd name="T6" fmla="*/ 110 w 226"/>
                <a:gd name="T7" fmla="*/ 29 h 161"/>
                <a:gd name="T8" fmla="*/ 45 w 226"/>
                <a:gd name="T9" fmla="*/ 161 h 161"/>
                <a:gd name="T10" fmla="*/ 0 w 226"/>
                <a:gd name="T11" fmla="*/ 155 h 161"/>
                <a:gd name="T12" fmla="*/ 83 w 226"/>
                <a:gd name="T13" fmla="*/ 0 h 161"/>
                <a:gd name="T14" fmla="*/ 142 w 226"/>
                <a:gd name="T15" fmla="*/ 0 h 161"/>
                <a:gd name="T16" fmla="*/ 226 w 226"/>
                <a:gd name="T17" fmla="*/ 15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161">
                  <a:moveTo>
                    <a:pt x="226" y="155"/>
                  </a:moveTo>
                  <a:cubicBezTo>
                    <a:pt x="212" y="159"/>
                    <a:pt x="193" y="161"/>
                    <a:pt x="179" y="161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45" y="161"/>
                    <a:pt x="45" y="161"/>
                    <a:pt x="45" y="161"/>
                  </a:cubicBezTo>
                  <a:cubicBezTo>
                    <a:pt x="31" y="161"/>
                    <a:pt x="15" y="159"/>
                    <a:pt x="0" y="155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6" y="155"/>
                    <a:pt x="226" y="155"/>
                    <a:pt x="226" y="15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Oval 16"/>
            <p:cNvSpPr>
              <a:spLocks noChangeArrowheads="1"/>
            </p:cNvSpPr>
            <p:nvPr userDrawn="1"/>
          </p:nvSpPr>
          <p:spPr bwMode="auto">
            <a:xfrm>
              <a:off x="3355975" y="-474663"/>
              <a:ext cx="71438" cy="71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2940050" y="-592138"/>
              <a:ext cx="242888" cy="211137"/>
            </a:xfrm>
            <a:custGeom>
              <a:avLst/>
              <a:gdLst>
                <a:gd name="T0" fmla="*/ 190 w 190"/>
                <a:gd name="T1" fmla="*/ 158 h 163"/>
                <a:gd name="T2" fmla="*/ 148 w 190"/>
                <a:gd name="T3" fmla="*/ 163 h 163"/>
                <a:gd name="T4" fmla="*/ 148 w 190"/>
                <a:gd name="T5" fmla="*/ 96 h 163"/>
                <a:gd name="T6" fmla="*/ 42 w 190"/>
                <a:gd name="T7" fmla="*/ 96 h 163"/>
                <a:gd name="T8" fmla="*/ 42 w 190"/>
                <a:gd name="T9" fmla="*/ 163 h 163"/>
                <a:gd name="T10" fmla="*/ 0 w 190"/>
                <a:gd name="T11" fmla="*/ 158 h 163"/>
                <a:gd name="T12" fmla="*/ 0 w 190"/>
                <a:gd name="T13" fmla="*/ 5 h 163"/>
                <a:gd name="T14" fmla="*/ 42 w 190"/>
                <a:gd name="T15" fmla="*/ 0 h 163"/>
                <a:gd name="T16" fmla="*/ 42 w 190"/>
                <a:gd name="T17" fmla="*/ 65 h 163"/>
                <a:gd name="T18" fmla="*/ 148 w 190"/>
                <a:gd name="T19" fmla="*/ 65 h 163"/>
                <a:gd name="T20" fmla="*/ 148 w 190"/>
                <a:gd name="T21" fmla="*/ 0 h 163"/>
                <a:gd name="T22" fmla="*/ 190 w 190"/>
                <a:gd name="T23" fmla="*/ 5 h 163"/>
                <a:gd name="T24" fmla="*/ 190 w 190"/>
                <a:gd name="T25" fmla="*/ 15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" h="163">
                  <a:moveTo>
                    <a:pt x="190" y="158"/>
                  </a:moveTo>
                  <a:cubicBezTo>
                    <a:pt x="177" y="161"/>
                    <a:pt x="162" y="163"/>
                    <a:pt x="148" y="163"/>
                  </a:cubicBezTo>
                  <a:cubicBezTo>
                    <a:pt x="148" y="96"/>
                    <a:pt x="148" y="96"/>
                    <a:pt x="148" y="96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28" y="163"/>
                    <a:pt x="13" y="161"/>
                    <a:pt x="0" y="15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3" y="1"/>
                    <a:pt x="28" y="0"/>
                    <a:pt x="42" y="0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148" y="65"/>
                    <a:pt x="148" y="65"/>
                    <a:pt x="148" y="65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62" y="0"/>
                    <a:pt x="177" y="1"/>
                    <a:pt x="190" y="5"/>
                  </a:cubicBezTo>
                  <a:cubicBezTo>
                    <a:pt x="190" y="158"/>
                    <a:pt x="190" y="158"/>
                    <a:pt x="190" y="1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2619375" y="-595312"/>
              <a:ext cx="244475" cy="211137"/>
            </a:xfrm>
            <a:custGeom>
              <a:avLst/>
              <a:gdLst>
                <a:gd name="T0" fmla="*/ 192 w 192"/>
                <a:gd name="T1" fmla="*/ 35 h 162"/>
                <a:gd name="T2" fmla="*/ 117 w 192"/>
                <a:gd name="T3" fmla="*/ 35 h 162"/>
                <a:gd name="T4" fmla="*/ 117 w 192"/>
                <a:gd name="T5" fmla="*/ 162 h 162"/>
                <a:gd name="T6" fmla="*/ 75 w 192"/>
                <a:gd name="T7" fmla="*/ 162 h 162"/>
                <a:gd name="T8" fmla="*/ 75 w 192"/>
                <a:gd name="T9" fmla="*/ 35 h 162"/>
                <a:gd name="T10" fmla="*/ 0 w 192"/>
                <a:gd name="T11" fmla="*/ 35 h 162"/>
                <a:gd name="T12" fmla="*/ 0 w 192"/>
                <a:gd name="T13" fmla="*/ 8 h 162"/>
                <a:gd name="T14" fmla="*/ 96 w 192"/>
                <a:gd name="T15" fmla="*/ 0 h 162"/>
                <a:gd name="T16" fmla="*/ 192 w 192"/>
                <a:gd name="T17" fmla="*/ 8 h 162"/>
                <a:gd name="T18" fmla="*/ 192 w 192"/>
                <a:gd name="T19" fmla="*/ 3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62">
                  <a:moveTo>
                    <a:pt x="192" y="35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75" y="162"/>
                    <a:pt x="75" y="162"/>
                    <a:pt x="75" y="162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3" y="2"/>
                    <a:pt x="65" y="0"/>
                    <a:pt x="96" y="0"/>
                  </a:cubicBezTo>
                  <a:cubicBezTo>
                    <a:pt x="127" y="0"/>
                    <a:pt x="160" y="2"/>
                    <a:pt x="192" y="8"/>
                  </a:cubicBezTo>
                  <a:cubicBezTo>
                    <a:pt x="192" y="35"/>
                    <a:pt x="192" y="35"/>
                    <a:pt x="192" y="3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585545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 userDrawn="1"/>
        </p:nvSpPr>
        <p:spPr bwMode="auto">
          <a:xfrm>
            <a:off x="5501949" y="-15875"/>
            <a:ext cx="3642050" cy="5165725"/>
          </a:xfrm>
          <a:custGeom>
            <a:avLst/>
            <a:gdLst>
              <a:gd name="connsiteX0" fmla="*/ 0 w 3657600"/>
              <a:gd name="connsiteY0" fmla="*/ 0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0 w 3657600"/>
              <a:gd name="connsiteY4" fmla="*/ 0 h 5143500"/>
              <a:gd name="connsiteX0" fmla="*/ 2114550 w 3657600"/>
              <a:gd name="connsiteY0" fmla="*/ 9525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2114550 w 3657600"/>
              <a:gd name="connsiteY4" fmla="*/ 9525 h 5143500"/>
              <a:gd name="connsiteX0" fmla="*/ 1733550 w 3657600"/>
              <a:gd name="connsiteY0" fmla="*/ 9525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1733550 w 3657600"/>
              <a:gd name="connsiteY4" fmla="*/ 9525 h 5143500"/>
              <a:gd name="connsiteX0" fmla="*/ 1600200 w 3524250"/>
              <a:gd name="connsiteY0" fmla="*/ 9525 h 5143500"/>
              <a:gd name="connsiteX1" fmla="*/ 3524250 w 3524250"/>
              <a:gd name="connsiteY1" fmla="*/ 0 h 5143500"/>
              <a:gd name="connsiteX2" fmla="*/ 3524250 w 3524250"/>
              <a:gd name="connsiteY2" fmla="*/ 5143500 h 5143500"/>
              <a:gd name="connsiteX3" fmla="*/ 0 w 3524250"/>
              <a:gd name="connsiteY3" fmla="*/ 5143500 h 5143500"/>
              <a:gd name="connsiteX4" fmla="*/ 1600200 w 3524250"/>
              <a:gd name="connsiteY4" fmla="*/ 9525 h 5143500"/>
              <a:gd name="connsiteX0" fmla="*/ 1687405 w 3611455"/>
              <a:gd name="connsiteY0" fmla="*/ 9525 h 5143500"/>
              <a:gd name="connsiteX1" fmla="*/ 3611455 w 3611455"/>
              <a:gd name="connsiteY1" fmla="*/ 0 h 5143500"/>
              <a:gd name="connsiteX2" fmla="*/ 3611455 w 3611455"/>
              <a:gd name="connsiteY2" fmla="*/ 5143500 h 5143500"/>
              <a:gd name="connsiteX3" fmla="*/ 87205 w 3611455"/>
              <a:gd name="connsiteY3" fmla="*/ 5143500 h 5143500"/>
              <a:gd name="connsiteX4" fmla="*/ 1687405 w 3611455"/>
              <a:gd name="connsiteY4" fmla="*/ 9525 h 5143500"/>
              <a:gd name="connsiteX0" fmla="*/ 1685374 w 3609424"/>
              <a:gd name="connsiteY0" fmla="*/ 9525 h 5143500"/>
              <a:gd name="connsiteX1" fmla="*/ 3609424 w 3609424"/>
              <a:gd name="connsiteY1" fmla="*/ 0 h 5143500"/>
              <a:gd name="connsiteX2" fmla="*/ 3609424 w 3609424"/>
              <a:gd name="connsiteY2" fmla="*/ 5143500 h 5143500"/>
              <a:gd name="connsiteX3" fmla="*/ 85174 w 3609424"/>
              <a:gd name="connsiteY3" fmla="*/ 5143500 h 5143500"/>
              <a:gd name="connsiteX4" fmla="*/ 1685374 w 3609424"/>
              <a:gd name="connsiteY4" fmla="*/ 9525 h 5143500"/>
              <a:gd name="connsiteX0" fmla="*/ 1671927 w 3595977"/>
              <a:gd name="connsiteY0" fmla="*/ 9525 h 5143500"/>
              <a:gd name="connsiteX1" fmla="*/ 3595977 w 3595977"/>
              <a:gd name="connsiteY1" fmla="*/ 0 h 5143500"/>
              <a:gd name="connsiteX2" fmla="*/ 3595977 w 3595977"/>
              <a:gd name="connsiteY2" fmla="*/ 5143500 h 5143500"/>
              <a:gd name="connsiteX3" fmla="*/ 71727 w 3595977"/>
              <a:gd name="connsiteY3" fmla="*/ 5143500 h 5143500"/>
              <a:gd name="connsiteX4" fmla="*/ 1671927 w 3595977"/>
              <a:gd name="connsiteY4" fmla="*/ 9525 h 5143500"/>
              <a:gd name="connsiteX0" fmla="*/ 1696573 w 3620623"/>
              <a:gd name="connsiteY0" fmla="*/ 9525 h 5143500"/>
              <a:gd name="connsiteX1" fmla="*/ 3620623 w 3620623"/>
              <a:gd name="connsiteY1" fmla="*/ 0 h 5143500"/>
              <a:gd name="connsiteX2" fmla="*/ 3620623 w 3620623"/>
              <a:gd name="connsiteY2" fmla="*/ 5143500 h 5143500"/>
              <a:gd name="connsiteX3" fmla="*/ 96373 w 3620623"/>
              <a:gd name="connsiteY3" fmla="*/ 5143500 h 5143500"/>
              <a:gd name="connsiteX4" fmla="*/ 1696573 w 3620623"/>
              <a:gd name="connsiteY4" fmla="*/ 9525 h 5143500"/>
              <a:gd name="connsiteX0" fmla="*/ 1714885 w 3638935"/>
              <a:gd name="connsiteY0" fmla="*/ 9525 h 5143500"/>
              <a:gd name="connsiteX1" fmla="*/ 3638935 w 3638935"/>
              <a:gd name="connsiteY1" fmla="*/ 0 h 5143500"/>
              <a:gd name="connsiteX2" fmla="*/ 3638935 w 3638935"/>
              <a:gd name="connsiteY2" fmla="*/ 5143500 h 5143500"/>
              <a:gd name="connsiteX3" fmla="*/ 114685 w 3638935"/>
              <a:gd name="connsiteY3" fmla="*/ 5143500 h 5143500"/>
              <a:gd name="connsiteX4" fmla="*/ 1714885 w 3638935"/>
              <a:gd name="connsiteY4" fmla="*/ 9525 h 5143500"/>
              <a:gd name="connsiteX0" fmla="*/ 1718138 w 3642188"/>
              <a:gd name="connsiteY0" fmla="*/ 9525 h 5143500"/>
              <a:gd name="connsiteX1" fmla="*/ 3642188 w 3642188"/>
              <a:gd name="connsiteY1" fmla="*/ 0 h 5143500"/>
              <a:gd name="connsiteX2" fmla="*/ 3642188 w 3642188"/>
              <a:gd name="connsiteY2" fmla="*/ 5143500 h 5143500"/>
              <a:gd name="connsiteX3" fmla="*/ 117938 w 3642188"/>
              <a:gd name="connsiteY3" fmla="*/ 5143500 h 5143500"/>
              <a:gd name="connsiteX4" fmla="*/ 1718138 w 3642188"/>
              <a:gd name="connsiteY4" fmla="*/ 9525 h 5143500"/>
              <a:gd name="connsiteX0" fmla="*/ 1729957 w 3654007"/>
              <a:gd name="connsiteY0" fmla="*/ 9525 h 5149850"/>
              <a:gd name="connsiteX1" fmla="*/ 3654007 w 3654007"/>
              <a:gd name="connsiteY1" fmla="*/ 0 h 5149850"/>
              <a:gd name="connsiteX2" fmla="*/ 3654007 w 3654007"/>
              <a:gd name="connsiteY2" fmla="*/ 5143500 h 5149850"/>
              <a:gd name="connsiteX3" fmla="*/ 117057 w 3654007"/>
              <a:gd name="connsiteY3" fmla="*/ 5149850 h 5149850"/>
              <a:gd name="connsiteX4" fmla="*/ 1729957 w 3654007"/>
              <a:gd name="connsiteY4" fmla="*/ 9525 h 5149850"/>
              <a:gd name="connsiteX0" fmla="*/ 1652638 w 3576688"/>
              <a:gd name="connsiteY0" fmla="*/ 9525 h 5149850"/>
              <a:gd name="connsiteX1" fmla="*/ 3576688 w 3576688"/>
              <a:gd name="connsiteY1" fmla="*/ 0 h 5149850"/>
              <a:gd name="connsiteX2" fmla="*/ 3576688 w 3576688"/>
              <a:gd name="connsiteY2" fmla="*/ 5143500 h 5149850"/>
              <a:gd name="connsiteX3" fmla="*/ 39738 w 3576688"/>
              <a:gd name="connsiteY3" fmla="*/ 5149850 h 5149850"/>
              <a:gd name="connsiteX4" fmla="*/ 1652638 w 3576688"/>
              <a:gd name="connsiteY4" fmla="*/ 9525 h 5149850"/>
              <a:gd name="connsiteX0" fmla="*/ 1715094 w 3639144"/>
              <a:gd name="connsiteY0" fmla="*/ 9525 h 5149850"/>
              <a:gd name="connsiteX1" fmla="*/ 3639144 w 3639144"/>
              <a:gd name="connsiteY1" fmla="*/ 0 h 5149850"/>
              <a:gd name="connsiteX2" fmla="*/ 3639144 w 3639144"/>
              <a:gd name="connsiteY2" fmla="*/ 5143500 h 5149850"/>
              <a:gd name="connsiteX3" fmla="*/ 102194 w 3639144"/>
              <a:gd name="connsiteY3" fmla="*/ 5149850 h 5149850"/>
              <a:gd name="connsiteX4" fmla="*/ 1715094 w 3639144"/>
              <a:gd name="connsiteY4" fmla="*/ 9525 h 5149850"/>
              <a:gd name="connsiteX0" fmla="*/ 1709147 w 3639547"/>
              <a:gd name="connsiteY0" fmla="*/ 0 h 5165725"/>
              <a:gd name="connsiteX1" fmla="*/ 3639547 w 3639547"/>
              <a:gd name="connsiteY1" fmla="*/ 15875 h 5165725"/>
              <a:gd name="connsiteX2" fmla="*/ 3639547 w 3639547"/>
              <a:gd name="connsiteY2" fmla="*/ 5159375 h 5165725"/>
              <a:gd name="connsiteX3" fmla="*/ 102597 w 3639547"/>
              <a:gd name="connsiteY3" fmla="*/ 5165725 h 5165725"/>
              <a:gd name="connsiteX4" fmla="*/ 1709147 w 3639547"/>
              <a:gd name="connsiteY4" fmla="*/ 0 h 5165725"/>
              <a:gd name="connsiteX0" fmla="*/ 1701671 w 3632071"/>
              <a:gd name="connsiteY0" fmla="*/ 0 h 5165725"/>
              <a:gd name="connsiteX1" fmla="*/ 3632071 w 3632071"/>
              <a:gd name="connsiteY1" fmla="*/ 15875 h 5165725"/>
              <a:gd name="connsiteX2" fmla="*/ 3632071 w 3632071"/>
              <a:gd name="connsiteY2" fmla="*/ 5159375 h 5165725"/>
              <a:gd name="connsiteX3" fmla="*/ 95121 w 3632071"/>
              <a:gd name="connsiteY3" fmla="*/ 5165725 h 5165725"/>
              <a:gd name="connsiteX4" fmla="*/ 1701671 w 3632071"/>
              <a:gd name="connsiteY4" fmla="*/ 0 h 5165725"/>
              <a:gd name="connsiteX0" fmla="*/ 1705460 w 3635860"/>
              <a:gd name="connsiteY0" fmla="*/ 0 h 5165725"/>
              <a:gd name="connsiteX1" fmla="*/ 3635860 w 3635860"/>
              <a:gd name="connsiteY1" fmla="*/ 15875 h 5165725"/>
              <a:gd name="connsiteX2" fmla="*/ 3635860 w 3635860"/>
              <a:gd name="connsiteY2" fmla="*/ 5159375 h 5165725"/>
              <a:gd name="connsiteX3" fmla="*/ 98910 w 3635860"/>
              <a:gd name="connsiteY3" fmla="*/ 5165725 h 5165725"/>
              <a:gd name="connsiteX4" fmla="*/ 1705460 w 3635860"/>
              <a:gd name="connsiteY4" fmla="*/ 0 h 5165725"/>
              <a:gd name="connsiteX0" fmla="*/ 1711650 w 3642050"/>
              <a:gd name="connsiteY0" fmla="*/ 0 h 5165725"/>
              <a:gd name="connsiteX1" fmla="*/ 3642050 w 3642050"/>
              <a:gd name="connsiteY1" fmla="*/ 15875 h 5165725"/>
              <a:gd name="connsiteX2" fmla="*/ 3642050 w 3642050"/>
              <a:gd name="connsiteY2" fmla="*/ 5159375 h 5165725"/>
              <a:gd name="connsiteX3" fmla="*/ 105100 w 3642050"/>
              <a:gd name="connsiteY3" fmla="*/ 5165725 h 5165725"/>
              <a:gd name="connsiteX4" fmla="*/ 1711650 w 3642050"/>
              <a:gd name="connsiteY4" fmla="*/ 0 h 516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050" h="5165725">
                <a:moveTo>
                  <a:pt x="1711650" y="0"/>
                </a:moveTo>
                <a:lnTo>
                  <a:pt x="3642050" y="15875"/>
                </a:lnTo>
                <a:lnTo>
                  <a:pt x="3642050" y="5159375"/>
                </a:lnTo>
                <a:lnTo>
                  <a:pt x="105100" y="5165725"/>
                </a:lnTo>
                <a:cubicBezTo>
                  <a:pt x="-374325" y="2705100"/>
                  <a:pt x="895675" y="796925"/>
                  <a:pt x="1711650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AU" dirty="0"/>
          </a:p>
        </p:txBody>
      </p:sp>
      <p:sp>
        <p:nvSpPr>
          <p:cNvPr id="8" name="Oval 41"/>
          <p:cNvSpPr>
            <a:spLocks noChangeArrowheads="1"/>
          </p:cNvSpPr>
          <p:nvPr userDrawn="1"/>
        </p:nvSpPr>
        <p:spPr bwMode="auto">
          <a:xfrm>
            <a:off x="5024438" y="-2908243"/>
            <a:ext cx="11338832" cy="115449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3" name="Oval 41"/>
          <p:cNvSpPr>
            <a:spLocks noChangeArrowheads="1"/>
          </p:cNvSpPr>
          <p:nvPr userDrawn="1"/>
        </p:nvSpPr>
        <p:spPr bwMode="auto">
          <a:xfrm>
            <a:off x="5429438" y="-1897567"/>
            <a:ext cx="11338832" cy="11544925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AU" sz="2000" b="1" kern="1200" dirty="0" smtClean="0">
                <a:solidFill>
                  <a:srgbClr val="333366"/>
                </a:solidFill>
                <a:effectLst/>
                <a:latin typeface="+mj-lt"/>
              </a:rPr>
              <a:t>Click to edit Master title style</a:t>
            </a:r>
            <a:r>
              <a:rPr lang="en-AU" dirty="0" smtClean="0"/>
              <a:t> 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7079796" y="842794"/>
            <a:ext cx="1735593" cy="1224476"/>
          </a:xfrm>
          <a:custGeom>
            <a:avLst/>
            <a:gdLst>
              <a:gd name="connsiteX0" fmla="*/ 0 w 2871788"/>
              <a:gd name="connsiteY0" fmla="*/ 0 h 3617912"/>
              <a:gd name="connsiteX1" fmla="*/ 2871788 w 2871788"/>
              <a:gd name="connsiteY1" fmla="*/ 0 h 3617912"/>
              <a:gd name="connsiteX2" fmla="*/ 2871788 w 2871788"/>
              <a:gd name="connsiteY2" fmla="*/ 3617912 h 3617912"/>
              <a:gd name="connsiteX3" fmla="*/ 0 w 2871788"/>
              <a:gd name="connsiteY3" fmla="*/ 3617912 h 3617912"/>
              <a:gd name="connsiteX4" fmla="*/ 0 w 2871788"/>
              <a:gd name="connsiteY4" fmla="*/ 0 h 3617912"/>
              <a:gd name="connsiteX0" fmla="*/ 0 w 2871788"/>
              <a:gd name="connsiteY0" fmla="*/ 0 h 3883583"/>
              <a:gd name="connsiteX1" fmla="*/ 2871788 w 2871788"/>
              <a:gd name="connsiteY1" fmla="*/ 0 h 3883583"/>
              <a:gd name="connsiteX2" fmla="*/ 2871788 w 2871788"/>
              <a:gd name="connsiteY2" fmla="*/ 3883583 h 3883583"/>
              <a:gd name="connsiteX3" fmla="*/ 0 w 2871788"/>
              <a:gd name="connsiteY3" fmla="*/ 3617912 h 3883583"/>
              <a:gd name="connsiteX4" fmla="*/ 0 w 2871788"/>
              <a:gd name="connsiteY4" fmla="*/ 0 h 3883583"/>
              <a:gd name="connsiteX0" fmla="*/ 0 w 2871788"/>
              <a:gd name="connsiteY0" fmla="*/ 0 h 3883583"/>
              <a:gd name="connsiteX1" fmla="*/ 2871788 w 2871788"/>
              <a:gd name="connsiteY1" fmla="*/ 0 h 3883583"/>
              <a:gd name="connsiteX2" fmla="*/ 2871788 w 2871788"/>
              <a:gd name="connsiteY2" fmla="*/ 3883583 h 3883583"/>
              <a:gd name="connsiteX3" fmla="*/ 0 w 2871788"/>
              <a:gd name="connsiteY3" fmla="*/ 3716766 h 3883583"/>
              <a:gd name="connsiteX4" fmla="*/ 0 w 2871788"/>
              <a:gd name="connsiteY4" fmla="*/ 0 h 3883583"/>
              <a:gd name="connsiteX0" fmla="*/ 0 w 2871788"/>
              <a:gd name="connsiteY0" fmla="*/ 0 h 3930717"/>
              <a:gd name="connsiteX1" fmla="*/ 2871788 w 2871788"/>
              <a:gd name="connsiteY1" fmla="*/ 0 h 3930717"/>
              <a:gd name="connsiteX2" fmla="*/ 2871788 w 2871788"/>
              <a:gd name="connsiteY2" fmla="*/ 3930717 h 3930717"/>
              <a:gd name="connsiteX3" fmla="*/ 0 w 2871788"/>
              <a:gd name="connsiteY3" fmla="*/ 3716766 h 3930717"/>
              <a:gd name="connsiteX4" fmla="*/ 0 w 2871788"/>
              <a:gd name="connsiteY4" fmla="*/ 0 h 3930717"/>
              <a:gd name="connsiteX0" fmla="*/ 6724 w 2878512"/>
              <a:gd name="connsiteY0" fmla="*/ 0 h 3931919"/>
              <a:gd name="connsiteX1" fmla="*/ 2878512 w 2878512"/>
              <a:gd name="connsiteY1" fmla="*/ 0 h 3931919"/>
              <a:gd name="connsiteX2" fmla="*/ 2878512 w 2878512"/>
              <a:gd name="connsiteY2" fmla="*/ 3930717 h 3931919"/>
              <a:gd name="connsiteX3" fmla="*/ 0 w 2878512"/>
              <a:gd name="connsiteY3" fmla="*/ 3931919 h 3931919"/>
              <a:gd name="connsiteX4" fmla="*/ 6724 w 2878512"/>
              <a:gd name="connsiteY4" fmla="*/ 0 h 3931919"/>
              <a:gd name="connsiteX0" fmla="*/ 6724 w 2878512"/>
              <a:gd name="connsiteY0" fmla="*/ 0 h 3931919"/>
              <a:gd name="connsiteX1" fmla="*/ 2878512 w 2878512"/>
              <a:gd name="connsiteY1" fmla="*/ 0 h 3931919"/>
              <a:gd name="connsiteX2" fmla="*/ 2878512 w 2878512"/>
              <a:gd name="connsiteY2" fmla="*/ 3930717 h 3931919"/>
              <a:gd name="connsiteX3" fmla="*/ 0 w 2878512"/>
              <a:gd name="connsiteY3" fmla="*/ 3931919 h 3931919"/>
              <a:gd name="connsiteX4" fmla="*/ 6724 w 2878512"/>
              <a:gd name="connsiteY4" fmla="*/ 0 h 3931919"/>
              <a:gd name="connsiteX0" fmla="*/ 232246 w 3104034"/>
              <a:gd name="connsiteY0" fmla="*/ 0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2246 w 3104034"/>
              <a:gd name="connsiteY4" fmla="*/ 0 h 3938217"/>
              <a:gd name="connsiteX0" fmla="*/ 232246 w 3104034"/>
              <a:gd name="connsiteY0" fmla="*/ 0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2246 w 3104034"/>
              <a:gd name="connsiteY4" fmla="*/ 0 h 3938217"/>
              <a:gd name="connsiteX0" fmla="*/ 232246 w 3104034"/>
              <a:gd name="connsiteY0" fmla="*/ 0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2246 w 3104034"/>
              <a:gd name="connsiteY4" fmla="*/ 0 h 3938217"/>
              <a:gd name="connsiteX0" fmla="*/ 239295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9295 w 3104034"/>
              <a:gd name="connsiteY4" fmla="*/ 97081 h 3938217"/>
              <a:gd name="connsiteX0" fmla="*/ 239295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9295 w 3104034"/>
              <a:gd name="connsiteY4" fmla="*/ 97081 h 3938217"/>
              <a:gd name="connsiteX0" fmla="*/ 239295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9295 w 3104034"/>
              <a:gd name="connsiteY4" fmla="*/ 97081 h 3938217"/>
              <a:gd name="connsiteX0" fmla="*/ 394341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394341 w 3104034"/>
              <a:gd name="connsiteY4" fmla="*/ 97081 h 3938217"/>
              <a:gd name="connsiteX0" fmla="*/ 443673 w 3104034"/>
              <a:gd name="connsiteY0" fmla="*/ 103553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443673 w 3104034"/>
              <a:gd name="connsiteY4" fmla="*/ 103553 h 3938217"/>
              <a:gd name="connsiteX0" fmla="*/ 443673 w 3104034"/>
              <a:gd name="connsiteY0" fmla="*/ 103553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443673 w 3104034"/>
              <a:gd name="connsiteY4" fmla="*/ 103553 h 3938217"/>
              <a:gd name="connsiteX0" fmla="*/ 443673 w 3104034"/>
              <a:gd name="connsiteY0" fmla="*/ 0 h 3834664"/>
              <a:gd name="connsiteX1" fmla="*/ 3104034 w 3104034"/>
              <a:gd name="connsiteY1" fmla="*/ 0 h 3834664"/>
              <a:gd name="connsiteX2" fmla="*/ 3104034 w 3104034"/>
              <a:gd name="connsiteY2" fmla="*/ 3827164 h 3834664"/>
              <a:gd name="connsiteX3" fmla="*/ 0 w 3104034"/>
              <a:gd name="connsiteY3" fmla="*/ 3834664 h 3834664"/>
              <a:gd name="connsiteX4" fmla="*/ 443673 w 3104034"/>
              <a:gd name="connsiteY4" fmla="*/ 0 h 3834664"/>
              <a:gd name="connsiteX0" fmla="*/ 443673 w 3104034"/>
              <a:gd name="connsiteY0" fmla="*/ 0 h 3834664"/>
              <a:gd name="connsiteX1" fmla="*/ 3104034 w 3104034"/>
              <a:gd name="connsiteY1" fmla="*/ 0 h 3834664"/>
              <a:gd name="connsiteX2" fmla="*/ 3104034 w 3104034"/>
              <a:gd name="connsiteY2" fmla="*/ 3827164 h 3834664"/>
              <a:gd name="connsiteX3" fmla="*/ 0 w 3104034"/>
              <a:gd name="connsiteY3" fmla="*/ 3834664 h 3834664"/>
              <a:gd name="connsiteX4" fmla="*/ 443673 w 3104034"/>
              <a:gd name="connsiteY4" fmla="*/ 0 h 3834664"/>
              <a:gd name="connsiteX0" fmla="*/ 464021 w 3124382"/>
              <a:gd name="connsiteY0" fmla="*/ 0 h 4009409"/>
              <a:gd name="connsiteX1" fmla="*/ 3124382 w 3124382"/>
              <a:gd name="connsiteY1" fmla="*/ 0 h 4009409"/>
              <a:gd name="connsiteX2" fmla="*/ 3124382 w 3124382"/>
              <a:gd name="connsiteY2" fmla="*/ 3827164 h 4009409"/>
              <a:gd name="connsiteX3" fmla="*/ 0 w 3124382"/>
              <a:gd name="connsiteY3" fmla="*/ 4009409 h 4009409"/>
              <a:gd name="connsiteX4" fmla="*/ 464021 w 3124382"/>
              <a:gd name="connsiteY4" fmla="*/ 0 h 4009409"/>
              <a:gd name="connsiteX0" fmla="*/ 464021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464021 w 3131164"/>
              <a:gd name="connsiteY4" fmla="*/ 0 h 4009409"/>
              <a:gd name="connsiteX0" fmla="*/ 464021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464021 w 3131164"/>
              <a:gd name="connsiteY4" fmla="*/ 0 h 4009409"/>
              <a:gd name="connsiteX0" fmla="*/ 464021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464021 w 3131164"/>
              <a:gd name="connsiteY4" fmla="*/ 0 h 4009409"/>
              <a:gd name="connsiteX0" fmla="*/ 29946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29946 w 3131164"/>
              <a:gd name="connsiteY4" fmla="*/ 0 h 4009409"/>
              <a:gd name="connsiteX0" fmla="*/ 9599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9599 w 3131164"/>
              <a:gd name="connsiteY4" fmla="*/ 0 h 4009409"/>
              <a:gd name="connsiteX0" fmla="*/ 399 w 3142312"/>
              <a:gd name="connsiteY0" fmla="*/ 0 h 4009409"/>
              <a:gd name="connsiteX1" fmla="*/ 3135530 w 3142312"/>
              <a:gd name="connsiteY1" fmla="*/ 0 h 4009409"/>
              <a:gd name="connsiteX2" fmla="*/ 3142312 w 3142312"/>
              <a:gd name="connsiteY2" fmla="*/ 4008382 h 4009409"/>
              <a:gd name="connsiteX3" fmla="*/ 11148 w 3142312"/>
              <a:gd name="connsiteY3" fmla="*/ 4009409 h 4009409"/>
              <a:gd name="connsiteX4" fmla="*/ 399 w 3142312"/>
              <a:gd name="connsiteY4" fmla="*/ 0 h 4009409"/>
              <a:gd name="connsiteX0" fmla="*/ 622 w 3135753"/>
              <a:gd name="connsiteY0" fmla="*/ 0 h 4009409"/>
              <a:gd name="connsiteX1" fmla="*/ 3128971 w 3135753"/>
              <a:gd name="connsiteY1" fmla="*/ 0 h 4009409"/>
              <a:gd name="connsiteX2" fmla="*/ 3135753 w 3135753"/>
              <a:gd name="connsiteY2" fmla="*/ 4008382 h 4009409"/>
              <a:gd name="connsiteX3" fmla="*/ 4589 w 3135753"/>
              <a:gd name="connsiteY3" fmla="*/ 4009409 h 4009409"/>
              <a:gd name="connsiteX4" fmla="*/ 622 w 3135753"/>
              <a:gd name="connsiteY4" fmla="*/ 0 h 4009409"/>
              <a:gd name="connsiteX0" fmla="*/ 0 w 3135131"/>
              <a:gd name="connsiteY0" fmla="*/ 0 h 4009409"/>
              <a:gd name="connsiteX1" fmla="*/ 3128349 w 3135131"/>
              <a:gd name="connsiteY1" fmla="*/ 0 h 4009409"/>
              <a:gd name="connsiteX2" fmla="*/ 3135131 w 3135131"/>
              <a:gd name="connsiteY2" fmla="*/ 4008382 h 4009409"/>
              <a:gd name="connsiteX3" fmla="*/ 3967 w 3135131"/>
              <a:gd name="connsiteY3" fmla="*/ 4009409 h 4009409"/>
              <a:gd name="connsiteX4" fmla="*/ 0 w 3135131"/>
              <a:gd name="connsiteY4" fmla="*/ 0 h 400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5131" h="4009409">
                <a:moveTo>
                  <a:pt x="0" y="0"/>
                </a:moveTo>
                <a:lnTo>
                  <a:pt x="3128349" y="0"/>
                </a:lnTo>
                <a:cubicBezTo>
                  <a:pt x="3130610" y="1336127"/>
                  <a:pt x="3131740" y="2004191"/>
                  <a:pt x="3135131" y="4008382"/>
                </a:cubicBezTo>
                <a:lnTo>
                  <a:pt x="3967" y="4009409"/>
                </a:lnTo>
                <a:cubicBezTo>
                  <a:pt x="7167" y="2672939"/>
                  <a:pt x="1983" y="2004704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0" indent="0" algn="ctr"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Click icon to add image to placeholder</a:t>
            </a:r>
            <a:endParaRPr lang="en-AU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7079796" y="2124658"/>
            <a:ext cx="1735593" cy="1224476"/>
          </a:xfrm>
          <a:custGeom>
            <a:avLst/>
            <a:gdLst>
              <a:gd name="connsiteX0" fmla="*/ 0 w 2871788"/>
              <a:gd name="connsiteY0" fmla="*/ 0 h 3617912"/>
              <a:gd name="connsiteX1" fmla="*/ 2871788 w 2871788"/>
              <a:gd name="connsiteY1" fmla="*/ 0 h 3617912"/>
              <a:gd name="connsiteX2" fmla="*/ 2871788 w 2871788"/>
              <a:gd name="connsiteY2" fmla="*/ 3617912 h 3617912"/>
              <a:gd name="connsiteX3" fmla="*/ 0 w 2871788"/>
              <a:gd name="connsiteY3" fmla="*/ 3617912 h 3617912"/>
              <a:gd name="connsiteX4" fmla="*/ 0 w 2871788"/>
              <a:gd name="connsiteY4" fmla="*/ 0 h 3617912"/>
              <a:gd name="connsiteX0" fmla="*/ 0 w 2871788"/>
              <a:gd name="connsiteY0" fmla="*/ 0 h 3883583"/>
              <a:gd name="connsiteX1" fmla="*/ 2871788 w 2871788"/>
              <a:gd name="connsiteY1" fmla="*/ 0 h 3883583"/>
              <a:gd name="connsiteX2" fmla="*/ 2871788 w 2871788"/>
              <a:gd name="connsiteY2" fmla="*/ 3883583 h 3883583"/>
              <a:gd name="connsiteX3" fmla="*/ 0 w 2871788"/>
              <a:gd name="connsiteY3" fmla="*/ 3617912 h 3883583"/>
              <a:gd name="connsiteX4" fmla="*/ 0 w 2871788"/>
              <a:gd name="connsiteY4" fmla="*/ 0 h 3883583"/>
              <a:gd name="connsiteX0" fmla="*/ 0 w 2871788"/>
              <a:gd name="connsiteY0" fmla="*/ 0 h 3883583"/>
              <a:gd name="connsiteX1" fmla="*/ 2871788 w 2871788"/>
              <a:gd name="connsiteY1" fmla="*/ 0 h 3883583"/>
              <a:gd name="connsiteX2" fmla="*/ 2871788 w 2871788"/>
              <a:gd name="connsiteY2" fmla="*/ 3883583 h 3883583"/>
              <a:gd name="connsiteX3" fmla="*/ 0 w 2871788"/>
              <a:gd name="connsiteY3" fmla="*/ 3716766 h 3883583"/>
              <a:gd name="connsiteX4" fmla="*/ 0 w 2871788"/>
              <a:gd name="connsiteY4" fmla="*/ 0 h 3883583"/>
              <a:gd name="connsiteX0" fmla="*/ 0 w 2871788"/>
              <a:gd name="connsiteY0" fmla="*/ 0 h 3930717"/>
              <a:gd name="connsiteX1" fmla="*/ 2871788 w 2871788"/>
              <a:gd name="connsiteY1" fmla="*/ 0 h 3930717"/>
              <a:gd name="connsiteX2" fmla="*/ 2871788 w 2871788"/>
              <a:gd name="connsiteY2" fmla="*/ 3930717 h 3930717"/>
              <a:gd name="connsiteX3" fmla="*/ 0 w 2871788"/>
              <a:gd name="connsiteY3" fmla="*/ 3716766 h 3930717"/>
              <a:gd name="connsiteX4" fmla="*/ 0 w 2871788"/>
              <a:gd name="connsiteY4" fmla="*/ 0 h 3930717"/>
              <a:gd name="connsiteX0" fmla="*/ 6724 w 2878512"/>
              <a:gd name="connsiteY0" fmla="*/ 0 h 3931919"/>
              <a:gd name="connsiteX1" fmla="*/ 2878512 w 2878512"/>
              <a:gd name="connsiteY1" fmla="*/ 0 h 3931919"/>
              <a:gd name="connsiteX2" fmla="*/ 2878512 w 2878512"/>
              <a:gd name="connsiteY2" fmla="*/ 3930717 h 3931919"/>
              <a:gd name="connsiteX3" fmla="*/ 0 w 2878512"/>
              <a:gd name="connsiteY3" fmla="*/ 3931919 h 3931919"/>
              <a:gd name="connsiteX4" fmla="*/ 6724 w 2878512"/>
              <a:gd name="connsiteY4" fmla="*/ 0 h 3931919"/>
              <a:gd name="connsiteX0" fmla="*/ 6724 w 2878512"/>
              <a:gd name="connsiteY0" fmla="*/ 0 h 3931919"/>
              <a:gd name="connsiteX1" fmla="*/ 2878512 w 2878512"/>
              <a:gd name="connsiteY1" fmla="*/ 0 h 3931919"/>
              <a:gd name="connsiteX2" fmla="*/ 2878512 w 2878512"/>
              <a:gd name="connsiteY2" fmla="*/ 3930717 h 3931919"/>
              <a:gd name="connsiteX3" fmla="*/ 0 w 2878512"/>
              <a:gd name="connsiteY3" fmla="*/ 3931919 h 3931919"/>
              <a:gd name="connsiteX4" fmla="*/ 6724 w 2878512"/>
              <a:gd name="connsiteY4" fmla="*/ 0 h 3931919"/>
              <a:gd name="connsiteX0" fmla="*/ 232246 w 3104034"/>
              <a:gd name="connsiteY0" fmla="*/ 0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2246 w 3104034"/>
              <a:gd name="connsiteY4" fmla="*/ 0 h 3938217"/>
              <a:gd name="connsiteX0" fmla="*/ 232246 w 3104034"/>
              <a:gd name="connsiteY0" fmla="*/ 0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2246 w 3104034"/>
              <a:gd name="connsiteY4" fmla="*/ 0 h 3938217"/>
              <a:gd name="connsiteX0" fmla="*/ 232246 w 3104034"/>
              <a:gd name="connsiteY0" fmla="*/ 0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2246 w 3104034"/>
              <a:gd name="connsiteY4" fmla="*/ 0 h 3938217"/>
              <a:gd name="connsiteX0" fmla="*/ 239295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9295 w 3104034"/>
              <a:gd name="connsiteY4" fmla="*/ 97081 h 3938217"/>
              <a:gd name="connsiteX0" fmla="*/ 239295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9295 w 3104034"/>
              <a:gd name="connsiteY4" fmla="*/ 97081 h 3938217"/>
              <a:gd name="connsiteX0" fmla="*/ 239295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9295 w 3104034"/>
              <a:gd name="connsiteY4" fmla="*/ 97081 h 3938217"/>
              <a:gd name="connsiteX0" fmla="*/ 394341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394341 w 3104034"/>
              <a:gd name="connsiteY4" fmla="*/ 97081 h 3938217"/>
              <a:gd name="connsiteX0" fmla="*/ 443673 w 3104034"/>
              <a:gd name="connsiteY0" fmla="*/ 103553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443673 w 3104034"/>
              <a:gd name="connsiteY4" fmla="*/ 103553 h 3938217"/>
              <a:gd name="connsiteX0" fmla="*/ 443673 w 3104034"/>
              <a:gd name="connsiteY0" fmla="*/ 103553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443673 w 3104034"/>
              <a:gd name="connsiteY4" fmla="*/ 103553 h 3938217"/>
              <a:gd name="connsiteX0" fmla="*/ 443673 w 3104034"/>
              <a:gd name="connsiteY0" fmla="*/ 0 h 3834664"/>
              <a:gd name="connsiteX1" fmla="*/ 3104034 w 3104034"/>
              <a:gd name="connsiteY1" fmla="*/ 0 h 3834664"/>
              <a:gd name="connsiteX2" fmla="*/ 3104034 w 3104034"/>
              <a:gd name="connsiteY2" fmla="*/ 3827164 h 3834664"/>
              <a:gd name="connsiteX3" fmla="*/ 0 w 3104034"/>
              <a:gd name="connsiteY3" fmla="*/ 3834664 h 3834664"/>
              <a:gd name="connsiteX4" fmla="*/ 443673 w 3104034"/>
              <a:gd name="connsiteY4" fmla="*/ 0 h 3834664"/>
              <a:gd name="connsiteX0" fmla="*/ 443673 w 3104034"/>
              <a:gd name="connsiteY0" fmla="*/ 0 h 3834664"/>
              <a:gd name="connsiteX1" fmla="*/ 3104034 w 3104034"/>
              <a:gd name="connsiteY1" fmla="*/ 0 h 3834664"/>
              <a:gd name="connsiteX2" fmla="*/ 3104034 w 3104034"/>
              <a:gd name="connsiteY2" fmla="*/ 3827164 h 3834664"/>
              <a:gd name="connsiteX3" fmla="*/ 0 w 3104034"/>
              <a:gd name="connsiteY3" fmla="*/ 3834664 h 3834664"/>
              <a:gd name="connsiteX4" fmla="*/ 443673 w 3104034"/>
              <a:gd name="connsiteY4" fmla="*/ 0 h 3834664"/>
              <a:gd name="connsiteX0" fmla="*/ 464021 w 3124382"/>
              <a:gd name="connsiteY0" fmla="*/ 0 h 4009409"/>
              <a:gd name="connsiteX1" fmla="*/ 3124382 w 3124382"/>
              <a:gd name="connsiteY1" fmla="*/ 0 h 4009409"/>
              <a:gd name="connsiteX2" fmla="*/ 3124382 w 3124382"/>
              <a:gd name="connsiteY2" fmla="*/ 3827164 h 4009409"/>
              <a:gd name="connsiteX3" fmla="*/ 0 w 3124382"/>
              <a:gd name="connsiteY3" fmla="*/ 4009409 h 4009409"/>
              <a:gd name="connsiteX4" fmla="*/ 464021 w 3124382"/>
              <a:gd name="connsiteY4" fmla="*/ 0 h 4009409"/>
              <a:gd name="connsiteX0" fmla="*/ 464021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464021 w 3131164"/>
              <a:gd name="connsiteY4" fmla="*/ 0 h 4009409"/>
              <a:gd name="connsiteX0" fmla="*/ 464021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464021 w 3131164"/>
              <a:gd name="connsiteY4" fmla="*/ 0 h 4009409"/>
              <a:gd name="connsiteX0" fmla="*/ 464021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464021 w 3131164"/>
              <a:gd name="connsiteY4" fmla="*/ 0 h 4009409"/>
              <a:gd name="connsiteX0" fmla="*/ 29946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29946 w 3131164"/>
              <a:gd name="connsiteY4" fmla="*/ 0 h 4009409"/>
              <a:gd name="connsiteX0" fmla="*/ 9599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9599 w 3131164"/>
              <a:gd name="connsiteY4" fmla="*/ 0 h 4009409"/>
              <a:gd name="connsiteX0" fmla="*/ 399 w 3142312"/>
              <a:gd name="connsiteY0" fmla="*/ 0 h 4009409"/>
              <a:gd name="connsiteX1" fmla="*/ 3135530 w 3142312"/>
              <a:gd name="connsiteY1" fmla="*/ 0 h 4009409"/>
              <a:gd name="connsiteX2" fmla="*/ 3142312 w 3142312"/>
              <a:gd name="connsiteY2" fmla="*/ 4008382 h 4009409"/>
              <a:gd name="connsiteX3" fmla="*/ 11148 w 3142312"/>
              <a:gd name="connsiteY3" fmla="*/ 4009409 h 4009409"/>
              <a:gd name="connsiteX4" fmla="*/ 399 w 3142312"/>
              <a:gd name="connsiteY4" fmla="*/ 0 h 4009409"/>
              <a:gd name="connsiteX0" fmla="*/ 622 w 3135753"/>
              <a:gd name="connsiteY0" fmla="*/ 0 h 4009409"/>
              <a:gd name="connsiteX1" fmla="*/ 3128971 w 3135753"/>
              <a:gd name="connsiteY1" fmla="*/ 0 h 4009409"/>
              <a:gd name="connsiteX2" fmla="*/ 3135753 w 3135753"/>
              <a:gd name="connsiteY2" fmla="*/ 4008382 h 4009409"/>
              <a:gd name="connsiteX3" fmla="*/ 4589 w 3135753"/>
              <a:gd name="connsiteY3" fmla="*/ 4009409 h 4009409"/>
              <a:gd name="connsiteX4" fmla="*/ 622 w 3135753"/>
              <a:gd name="connsiteY4" fmla="*/ 0 h 4009409"/>
              <a:gd name="connsiteX0" fmla="*/ 0 w 3135131"/>
              <a:gd name="connsiteY0" fmla="*/ 0 h 4009409"/>
              <a:gd name="connsiteX1" fmla="*/ 3128349 w 3135131"/>
              <a:gd name="connsiteY1" fmla="*/ 0 h 4009409"/>
              <a:gd name="connsiteX2" fmla="*/ 3135131 w 3135131"/>
              <a:gd name="connsiteY2" fmla="*/ 4008382 h 4009409"/>
              <a:gd name="connsiteX3" fmla="*/ 3967 w 3135131"/>
              <a:gd name="connsiteY3" fmla="*/ 4009409 h 4009409"/>
              <a:gd name="connsiteX4" fmla="*/ 0 w 3135131"/>
              <a:gd name="connsiteY4" fmla="*/ 0 h 400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5131" h="4009409">
                <a:moveTo>
                  <a:pt x="0" y="0"/>
                </a:moveTo>
                <a:lnTo>
                  <a:pt x="3128349" y="0"/>
                </a:lnTo>
                <a:cubicBezTo>
                  <a:pt x="3130610" y="1336127"/>
                  <a:pt x="3131740" y="2004191"/>
                  <a:pt x="3135131" y="4008382"/>
                </a:cubicBezTo>
                <a:lnTo>
                  <a:pt x="3967" y="4009409"/>
                </a:lnTo>
                <a:cubicBezTo>
                  <a:pt x="7167" y="2672939"/>
                  <a:pt x="1983" y="2004704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0" indent="0" algn="ctr"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Click icon to add image to placeholder</a:t>
            </a:r>
            <a:endParaRPr lang="en-AU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7079796" y="3406522"/>
            <a:ext cx="1735593" cy="1224476"/>
          </a:xfrm>
          <a:custGeom>
            <a:avLst/>
            <a:gdLst>
              <a:gd name="connsiteX0" fmla="*/ 0 w 2871788"/>
              <a:gd name="connsiteY0" fmla="*/ 0 h 3617912"/>
              <a:gd name="connsiteX1" fmla="*/ 2871788 w 2871788"/>
              <a:gd name="connsiteY1" fmla="*/ 0 h 3617912"/>
              <a:gd name="connsiteX2" fmla="*/ 2871788 w 2871788"/>
              <a:gd name="connsiteY2" fmla="*/ 3617912 h 3617912"/>
              <a:gd name="connsiteX3" fmla="*/ 0 w 2871788"/>
              <a:gd name="connsiteY3" fmla="*/ 3617912 h 3617912"/>
              <a:gd name="connsiteX4" fmla="*/ 0 w 2871788"/>
              <a:gd name="connsiteY4" fmla="*/ 0 h 3617912"/>
              <a:gd name="connsiteX0" fmla="*/ 0 w 2871788"/>
              <a:gd name="connsiteY0" fmla="*/ 0 h 3883583"/>
              <a:gd name="connsiteX1" fmla="*/ 2871788 w 2871788"/>
              <a:gd name="connsiteY1" fmla="*/ 0 h 3883583"/>
              <a:gd name="connsiteX2" fmla="*/ 2871788 w 2871788"/>
              <a:gd name="connsiteY2" fmla="*/ 3883583 h 3883583"/>
              <a:gd name="connsiteX3" fmla="*/ 0 w 2871788"/>
              <a:gd name="connsiteY3" fmla="*/ 3617912 h 3883583"/>
              <a:gd name="connsiteX4" fmla="*/ 0 w 2871788"/>
              <a:gd name="connsiteY4" fmla="*/ 0 h 3883583"/>
              <a:gd name="connsiteX0" fmla="*/ 0 w 2871788"/>
              <a:gd name="connsiteY0" fmla="*/ 0 h 3883583"/>
              <a:gd name="connsiteX1" fmla="*/ 2871788 w 2871788"/>
              <a:gd name="connsiteY1" fmla="*/ 0 h 3883583"/>
              <a:gd name="connsiteX2" fmla="*/ 2871788 w 2871788"/>
              <a:gd name="connsiteY2" fmla="*/ 3883583 h 3883583"/>
              <a:gd name="connsiteX3" fmla="*/ 0 w 2871788"/>
              <a:gd name="connsiteY3" fmla="*/ 3716766 h 3883583"/>
              <a:gd name="connsiteX4" fmla="*/ 0 w 2871788"/>
              <a:gd name="connsiteY4" fmla="*/ 0 h 3883583"/>
              <a:gd name="connsiteX0" fmla="*/ 0 w 2871788"/>
              <a:gd name="connsiteY0" fmla="*/ 0 h 3930717"/>
              <a:gd name="connsiteX1" fmla="*/ 2871788 w 2871788"/>
              <a:gd name="connsiteY1" fmla="*/ 0 h 3930717"/>
              <a:gd name="connsiteX2" fmla="*/ 2871788 w 2871788"/>
              <a:gd name="connsiteY2" fmla="*/ 3930717 h 3930717"/>
              <a:gd name="connsiteX3" fmla="*/ 0 w 2871788"/>
              <a:gd name="connsiteY3" fmla="*/ 3716766 h 3930717"/>
              <a:gd name="connsiteX4" fmla="*/ 0 w 2871788"/>
              <a:gd name="connsiteY4" fmla="*/ 0 h 3930717"/>
              <a:gd name="connsiteX0" fmla="*/ 6724 w 2878512"/>
              <a:gd name="connsiteY0" fmla="*/ 0 h 3931919"/>
              <a:gd name="connsiteX1" fmla="*/ 2878512 w 2878512"/>
              <a:gd name="connsiteY1" fmla="*/ 0 h 3931919"/>
              <a:gd name="connsiteX2" fmla="*/ 2878512 w 2878512"/>
              <a:gd name="connsiteY2" fmla="*/ 3930717 h 3931919"/>
              <a:gd name="connsiteX3" fmla="*/ 0 w 2878512"/>
              <a:gd name="connsiteY3" fmla="*/ 3931919 h 3931919"/>
              <a:gd name="connsiteX4" fmla="*/ 6724 w 2878512"/>
              <a:gd name="connsiteY4" fmla="*/ 0 h 3931919"/>
              <a:gd name="connsiteX0" fmla="*/ 6724 w 2878512"/>
              <a:gd name="connsiteY0" fmla="*/ 0 h 3931919"/>
              <a:gd name="connsiteX1" fmla="*/ 2878512 w 2878512"/>
              <a:gd name="connsiteY1" fmla="*/ 0 h 3931919"/>
              <a:gd name="connsiteX2" fmla="*/ 2878512 w 2878512"/>
              <a:gd name="connsiteY2" fmla="*/ 3930717 h 3931919"/>
              <a:gd name="connsiteX3" fmla="*/ 0 w 2878512"/>
              <a:gd name="connsiteY3" fmla="*/ 3931919 h 3931919"/>
              <a:gd name="connsiteX4" fmla="*/ 6724 w 2878512"/>
              <a:gd name="connsiteY4" fmla="*/ 0 h 3931919"/>
              <a:gd name="connsiteX0" fmla="*/ 232246 w 3104034"/>
              <a:gd name="connsiteY0" fmla="*/ 0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2246 w 3104034"/>
              <a:gd name="connsiteY4" fmla="*/ 0 h 3938217"/>
              <a:gd name="connsiteX0" fmla="*/ 232246 w 3104034"/>
              <a:gd name="connsiteY0" fmla="*/ 0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2246 w 3104034"/>
              <a:gd name="connsiteY4" fmla="*/ 0 h 3938217"/>
              <a:gd name="connsiteX0" fmla="*/ 232246 w 3104034"/>
              <a:gd name="connsiteY0" fmla="*/ 0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2246 w 3104034"/>
              <a:gd name="connsiteY4" fmla="*/ 0 h 3938217"/>
              <a:gd name="connsiteX0" fmla="*/ 239295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9295 w 3104034"/>
              <a:gd name="connsiteY4" fmla="*/ 97081 h 3938217"/>
              <a:gd name="connsiteX0" fmla="*/ 239295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9295 w 3104034"/>
              <a:gd name="connsiteY4" fmla="*/ 97081 h 3938217"/>
              <a:gd name="connsiteX0" fmla="*/ 239295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9295 w 3104034"/>
              <a:gd name="connsiteY4" fmla="*/ 97081 h 3938217"/>
              <a:gd name="connsiteX0" fmla="*/ 394341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394341 w 3104034"/>
              <a:gd name="connsiteY4" fmla="*/ 97081 h 3938217"/>
              <a:gd name="connsiteX0" fmla="*/ 443673 w 3104034"/>
              <a:gd name="connsiteY0" fmla="*/ 103553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443673 w 3104034"/>
              <a:gd name="connsiteY4" fmla="*/ 103553 h 3938217"/>
              <a:gd name="connsiteX0" fmla="*/ 443673 w 3104034"/>
              <a:gd name="connsiteY0" fmla="*/ 103553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443673 w 3104034"/>
              <a:gd name="connsiteY4" fmla="*/ 103553 h 3938217"/>
              <a:gd name="connsiteX0" fmla="*/ 443673 w 3104034"/>
              <a:gd name="connsiteY0" fmla="*/ 0 h 3834664"/>
              <a:gd name="connsiteX1" fmla="*/ 3104034 w 3104034"/>
              <a:gd name="connsiteY1" fmla="*/ 0 h 3834664"/>
              <a:gd name="connsiteX2" fmla="*/ 3104034 w 3104034"/>
              <a:gd name="connsiteY2" fmla="*/ 3827164 h 3834664"/>
              <a:gd name="connsiteX3" fmla="*/ 0 w 3104034"/>
              <a:gd name="connsiteY3" fmla="*/ 3834664 h 3834664"/>
              <a:gd name="connsiteX4" fmla="*/ 443673 w 3104034"/>
              <a:gd name="connsiteY4" fmla="*/ 0 h 3834664"/>
              <a:gd name="connsiteX0" fmla="*/ 443673 w 3104034"/>
              <a:gd name="connsiteY0" fmla="*/ 0 h 3834664"/>
              <a:gd name="connsiteX1" fmla="*/ 3104034 w 3104034"/>
              <a:gd name="connsiteY1" fmla="*/ 0 h 3834664"/>
              <a:gd name="connsiteX2" fmla="*/ 3104034 w 3104034"/>
              <a:gd name="connsiteY2" fmla="*/ 3827164 h 3834664"/>
              <a:gd name="connsiteX3" fmla="*/ 0 w 3104034"/>
              <a:gd name="connsiteY3" fmla="*/ 3834664 h 3834664"/>
              <a:gd name="connsiteX4" fmla="*/ 443673 w 3104034"/>
              <a:gd name="connsiteY4" fmla="*/ 0 h 3834664"/>
              <a:gd name="connsiteX0" fmla="*/ 464021 w 3124382"/>
              <a:gd name="connsiteY0" fmla="*/ 0 h 4009409"/>
              <a:gd name="connsiteX1" fmla="*/ 3124382 w 3124382"/>
              <a:gd name="connsiteY1" fmla="*/ 0 h 4009409"/>
              <a:gd name="connsiteX2" fmla="*/ 3124382 w 3124382"/>
              <a:gd name="connsiteY2" fmla="*/ 3827164 h 4009409"/>
              <a:gd name="connsiteX3" fmla="*/ 0 w 3124382"/>
              <a:gd name="connsiteY3" fmla="*/ 4009409 h 4009409"/>
              <a:gd name="connsiteX4" fmla="*/ 464021 w 3124382"/>
              <a:gd name="connsiteY4" fmla="*/ 0 h 4009409"/>
              <a:gd name="connsiteX0" fmla="*/ 464021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464021 w 3131164"/>
              <a:gd name="connsiteY4" fmla="*/ 0 h 4009409"/>
              <a:gd name="connsiteX0" fmla="*/ 464021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464021 w 3131164"/>
              <a:gd name="connsiteY4" fmla="*/ 0 h 4009409"/>
              <a:gd name="connsiteX0" fmla="*/ 464021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464021 w 3131164"/>
              <a:gd name="connsiteY4" fmla="*/ 0 h 4009409"/>
              <a:gd name="connsiteX0" fmla="*/ 29946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29946 w 3131164"/>
              <a:gd name="connsiteY4" fmla="*/ 0 h 4009409"/>
              <a:gd name="connsiteX0" fmla="*/ 9599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9599 w 3131164"/>
              <a:gd name="connsiteY4" fmla="*/ 0 h 4009409"/>
              <a:gd name="connsiteX0" fmla="*/ 399 w 3142312"/>
              <a:gd name="connsiteY0" fmla="*/ 0 h 4009409"/>
              <a:gd name="connsiteX1" fmla="*/ 3135530 w 3142312"/>
              <a:gd name="connsiteY1" fmla="*/ 0 h 4009409"/>
              <a:gd name="connsiteX2" fmla="*/ 3142312 w 3142312"/>
              <a:gd name="connsiteY2" fmla="*/ 4008382 h 4009409"/>
              <a:gd name="connsiteX3" fmla="*/ 11148 w 3142312"/>
              <a:gd name="connsiteY3" fmla="*/ 4009409 h 4009409"/>
              <a:gd name="connsiteX4" fmla="*/ 399 w 3142312"/>
              <a:gd name="connsiteY4" fmla="*/ 0 h 4009409"/>
              <a:gd name="connsiteX0" fmla="*/ 622 w 3135753"/>
              <a:gd name="connsiteY0" fmla="*/ 0 h 4009409"/>
              <a:gd name="connsiteX1" fmla="*/ 3128971 w 3135753"/>
              <a:gd name="connsiteY1" fmla="*/ 0 h 4009409"/>
              <a:gd name="connsiteX2" fmla="*/ 3135753 w 3135753"/>
              <a:gd name="connsiteY2" fmla="*/ 4008382 h 4009409"/>
              <a:gd name="connsiteX3" fmla="*/ 4589 w 3135753"/>
              <a:gd name="connsiteY3" fmla="*/ 4009409 h 4009409"/>
              <a:gd name="connsiteX4" fmla="*/ 622 w 3135753"/>
              <a:gd name="connsiteY4" fmla="*/ 0 h 4009409"/>
              <a:gd name="connsiteX0" fmla="*/ 0 w 3135131"/>
              <a:gd name="connsiteY0" fmla="*/ 0 h 4009409"/>
              <a:gd name="connsiteX1" fmla="*/ 3128349 w 3135131"/>
              <a:gd name="connsiteY1" fmla="*/ 0 h 4009409"/>
              <a:gd name="connsiteX2" fmla="*/ 3135131 w 3135131"/>
              <a:gd name="connsiteY2" fmla="*/ 4008382 h 4009409"/>
              <a:gd name="connsiteX3" fmla="*/ 3967 w 3135131"/>
              <a:gd name="connsiteY3" fmla="*/ 4009409 h 4009409"/>
              <a:gd name="connsiteX4" fmla="*/ 0 w 3135131"/>
              <a:gd name="connsiteY4" fmla="*/ 0 h 400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5131" h="4009409">
                <a:moveTo>
                  <a:pt x="0" y="0"/>
                </a:moveTo>
                <a:lnTo>
                  <a:pt x="3128349" y="0"/>
                </a:lnTo>
                <a:cubicBezTo>
                  <a:pt x="3130610" y="1336127"/>
                  <a:pt x="3131740" y="2004191"/>
                  <a:pt x="3135131" y="4008382"/>
                </a:cubicBezTo>
                <a:lnTo>
                  <a:pt x="3967" y="4009409"/>
                </a:lnTo>
                <a:cubicBezTo>
                  <a:pt x="7167" y="2672939"/>
                  <a:pt x="1983" y="2004704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0" indent="0" algn="ctr"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Click icon to add image to placeholder</a:t>
            </a:r>
            <a:endParaRPr lang="en-AU" dirty="0"/>
          </a:p>
        </p:txBody>
      </p:sp>
      <p:sp>
        <p:nvSpPr>
          <p:cNvPr id="12" name="Espace réservé du texte 2"/>
          <p:cNvSpPr>
            <a:spLocks noGrp="1"/>
          </p:cNvSpPr>
          <p:nvPr>
            <p:ph idx="1" hasCustomPrompt="1"/>
          </p:nvPr>
        </p:nvSpPr>
        <p:spPr>
          <a:xfrm>
            <a:off x="179515" y="696542"/>
            <a:ext cx="5322434" cy="3934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22" name="Espace réservé du texte 6"/>
          <p:cNvSpPr>
            <a:spLocks noGrp="1"/>
          </p:cNvSpPr>
          <p:nvPr>
            <p:ph type="body" sz="quarter" idx="11" hasCustomPrompt="1"/>
          </p:nvPr>
        </p:nvSpPr>
        <p:spPr>
          <a:xfrm>
            <a:off x="5509838" y="1964218"/>
            <a:ext cx="1502469" cy="2666779"/>
          </a:xfrm>
        </p:spPr>
        <p:txBody>
          <a:bodyPr anchor="b" anchorCtr="0"/>
          <a:lstStyle>
            <a:lvl1pPr marL="0" indent="0" algn="r">
              <a:spcBef>
                <a:spcPts val="0"/>
              </a:spcBef>
              <a:buFontTx/>
              <a:buNone/>
              <a:defRPr sz="12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AU" noProof="0" dirty="0" smtClean="0"/>
              <a:t>Click to edit Master text styles</a:t>
            </a:r>
          </a:p>
        </p:txBody>
      </p:sp>
      <p:grpSp>
        <p:nvGrpSpPr>
          <p:cNvPr id="23" name="Group 25"/>
          <p:cNvGrpSpPr/>
          <p:nvPr userDrawn="1"/>
        </p:nvGrpSpPr>
        <p:grpSpPr>
          <a:xfrm>
            <a:off x="7263121" y="4812382"/>
            <a:ext cx="1632238" cy="197318"/>
            <a:chOff x="2619375" y="-595312"/>
            <a:chExt cx="1785938" cy="215899"/>
          </a:xfrm>
        </p:grpSpPr>
        <p:sp>
          <p:nvSpPr>
            <p:cNvPr id="24" name="Freeform 12"/>
            <p:cNvSpPr>
              <a:spLocks/>
            </p:cNvSpPr>
            <p:nvPr userDrawn="1"/>
          </p:nvSpPr>
          <p:spPr bwMode="auto">
            <a:xfrm>
              <a:off x="4175125" y="-595312"/>
              <a:ext cx="230188" cy="215899"/>
            </a:xfrm>
            <a:custGeom>
              <a:avLst/>
              <a:gdLst>
                <a:gd name="T0" fmla="*/ 180 w 180"/>
                <a:gd name="T1" fmla="*/ 122 h 166"/>
                <a:gd name="T2" fmla="*/ 155 w 180"/>
                <a:gd name="T3" fmla="*/ 156 h 166"/>
                <a:gd name="T4" fmla="*/ 81 w 180"/>
                <a:gd name="T5" fmla="*/ 166 h 166"/>
                <a:gd name="T6" fmla="*/ 0 w 180"/>
                <a:gd name="T7" fmla="*/ 158 h 166"/>
                <a:gd name="T8" fmla="*/ 0 w 180"/>
                <a:gd name="T9" fmla="*/ 132 h 166"/>
                <a:gd name="T10" fmla="*/ 143 w 180"/>
                <a:gd name="T11" fmla="*/ 132 h 166"/>
                <a:gd name="T12" fmla="*/ 143 w 180"/>
                <a:gd name="T13" fmla="*/ 97 h 166"/>
                <a:gd name="T14" fmla="*/ 42 w 180"/>
                <a:gd name="T15" fmla="*/ 97 h 166"/>
                <a:gd name="T16" fmla="*/ 1 w 180"/>
                <a:gd name="T17" fmla="*/ 59 h 166"/>
                <a:gd name="T18" fmla="*/ 1 w 180"/>
                <a:gd name="T19" fmla="*/ 44 h 166"/>
                <a:gd name="T20" fmla="*/ 26 w 180"/>
                <a:gd name="T21" fmla="*/ 9 h 166"/>
                <a:gd name="T22" fmla="*/ 97 w 180"/>
                <a:gd name="T23" fmla="*/ 0 h 166"/>
                <a:gd name="T24" fmla="*/ 177 w 180"/>
                <a:gd name="T25" fmla="*/ 8 h 166"/>
                <a:gd name="T26" fmla="*/ 177 w 180"/>
                <a:gd name="T27" fmla="*/ 34 h 166"/>
                <a:gd name="T28" fmla="*/ 37 w 180"/>
                <a:gd name="T29" fmla="*/ 34 h 166"/>
                <a:gd name="T30" fmla="*/ 37 w 180"/>
                <a:gd name="T31" fmla="*/ 64 h 166"/>
                <a:gd name="T32" fmla="*/ 138 w 180"/>
                <a:gd name="T33" fmla="*/ 64 h 166"/>
                <a:gd name="T34" fmla="*/ 180 w 180"/>
                <a:gd name="T35" fmla="*/ 102 h 166"/>
                <a:gd name="T36" fmla="*/ 180 w 180"/>
                <a:gd name="T37" fmla="*/ 12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0" h="166">
                  <a:moveTo>
                    <a:pt x="180" y="122"/>
                  </a:moveTo>
                  <a:cubicBezTo>
                    <a:pt x="180" y="144"/>
                    <a:pt x="173" y="151"/>
                    <a:pt x="155" y="156"/>
                  </a:cubicBezTo>
                  <a:cubicBezTo>
                    <a:pt x="136" y="162"/>
                    <a:pt x="101" y="166"/>
                    <a:pt x="81" y="166"/>
                  </a:cubicBezTo>
                  <a:cubicBezTo>
                    <a:pt x="57" y="166"/>
                    <a:pt x="26" y="164"/>
                    <a:pt x="0" y="158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43" y="97"/>
                    <a:pt x="143" y="97"/>
                    <a:pt x="143" y="97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12" y="97"/>
                    <a:pt x="1" y="89"/>
                    <a:pt x="1" y="59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20"/>
                    <a:pt x="7" y="13"/>
                    <a:pt x="26" y="9"/>
                  </a:cubicBezTo>
                  <a:cubicBezTo>
                    <a:pt x="45" y="4"/>
                    <a:pt x="77" y="0"/>
                    <a:pt x="97" y="0"/>
                  </a:cubicBezTo>
                  <a:cubicBezTo>
                    <a:pt x="122" y="0"/>
                    <a:pt x="151" y="2"/>
                    <a:pt x="177" y="8"/>
                  </a:cubicBezTo>
                  <a:cubicBezTo>
                    <a:pt x="177" y="34"/>
                    <a:pt x="177" y="34"/>
                    <a:pt x="17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68" y="64"/>
                    <a:pt x="180" y="72"/>
                    <a:pt x="180" y="102"/>
                  </a:cubicBezTo>
                  <a:cubicBezTo>
                    <a:pt x="180" y="122"/>
                    <a:pt x="180" y="122"/>
                    <a:pt x="180" y="1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" name="Freeform 13"/>
            <p:cNvSpPr>
              <a:spLocks/>
            </p:cNvSpPr>
            <p:nvPr userDrawn="1"/>
          </p:nvSpPr>
          <p:spPr bwMode="auto">
            <a:xfrm>
              <a:off x="3868738" y="-595312"/>
              <a:ext cx="225425" cy="215899"/>
            </a:xfrm>
            <a:custGeom>
              <a:avLst/>
              <a:gdLst>
                <a:gd name="T0" fmla="*/ 177 w 177"/>
                <a:gd name="T1" fmla="*/ 158 h 166"/>
                <a:gd name="T2" fmla="*/ 89 w 177"/>
                <a:gd name="T3" fmla="*/ 166 h 166"/>
                <a:gd name="T4" fmla="*/ 0 w 177"/>
                <a:gd name="T5" fmla="*/ 158 h 166"/>
                <a:gd name="T6" fmla="*/ 0 w 177"/>
                <a:gd name="T7" fmla="*/ 8 h 166"/>
                <a:gd name="T8" fmla="*/ 88 w 177"/>
                <a:gd name="T9" fmla="*/ 0 h 166"/>
                <a:gd name="T10" fmla="*/ 176 w 177"/>
                <a:gd name="T11" fmla="*/ 8 h 166"/>
                <a:gd name="T12" fmla="*/ 176 w 177"/>
                <a:gd name="T13" fmla="*/ 35 h 166"/>
                <a:gd name="T14" fmla="*/ 43 w 177"/>
                <a:gd name="T15" fmla="*/ 35 h 166"/>
                <a:gd name="T16" fmla="*/ 43 w 177"/>
                <a:gd name="T17" fmla="*/ 65 h 166"/>
                <a:gd name="T18" fmla="*/ 130 w 177"/>
                <a:gd name="T19" fmla="*/ 65 h 166"/>
                <a:gd name="T20" fmla="*/ 130 w 177"/>
                <a:gd name="T21" fmla="*/ 96 h 166"/>
                <a:gd name="T22" fmla="*/ 43 w 177"/>
                <a:gd name="T23" fmla="*/ 96 h 166"/>
                <a:gd name="T24" fmla="*/ 43 w 177"/>
                <a:gd name="T25" fmla="*/ 132 h 166"/>
                <a:gd name="T26" fmla="*/ 177 w 177"/>
                <a:gd name="T27" fmla="*/ 132 h 166"/>
                <a:gd name="T28" fmla="*/ 177 w 177"/>
                <a:gd name="T29" fmla="*/ 15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166">
                  <a:moveTo>
                    <a:pt x="177" y="158"/>
                  </a:moveTo>
                  <a:cubicBezTo>
                    <a:pt x="147" y="164"/>
                    <a:pt x="118" y="166"/>
                    <a:pt x="89" y="166"/>
                  </a:cubicBezTo>
                  <a:cubicBezTo>
                    <a:pt x="60" y="166"/>
                    <a:pt x="30" y="164"/>
                    <a:pt x="0" y="15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0" y="2"/>
                    <a:pt x="60" y="0"/>
                    <a:pt x="88" y="0"/>
                  </a:cubicBezTo>
                  <a:cubicBezTo>
                    <a:pt x="117" y="0"/>
                    <a:pt x="147" y="2"/>
                    <a:pt x="176" y="8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96"/>
                    <a:pt x="130" y="96"/>
                    <a:pt x="130" y="96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177" y="158"/>
                    <a:pt x="177" y="158"/>
                    <a:pt x="177" y="1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Freeform 14"/>
            <p:cNvSpPr>
              <a:spLocks/>
            </p:cNvSpPr>
            <p:nvPr userDrawn="1"/>
          </p:nvSpPr>
          <p:spPr bwMode="auto">
            <a:xfrm>
              <a:off x="3602038" y="-588963"/>
              <a:ext cx="201613" cy="209550"/>
            </a:xfrm>
            <a:custGeom>
              <a:avLst/>
              <a:gdLst>
                <a:gd name="T0" fmla="*/ 158 w 158"/>
                <a:gd name="T1" fmla="*/ 154 h 162"/>
                <a:gd name="T2" fmla="*/ 80 w 158"/>
                <a:gd name="T3" fmla="*/ 162 h 162"/>
                <a:gd name="T4" fmla="*/ 0 w 158"/>
                <a:gd name="T5" fmla="*/ 154 h 162"/>
                <a:gd name="T6" fmla="*/ 0 w 158"/>
                <a:gd name="T7" fmla="*/ 0 h 162"/>
                <a:gd name="T8" fmla="*/ 43 w 158"/>
                <a:gd name="T9" fmla="*/ 0 h 162"/>
                <a:gd name="T10" fmla="*/ 43 w 158"/>
                <a:gd name="T11" fmla="*/ 126 h 162"/>
                <a:gd name="T12" fmla="*/ 158 w 158"/>
                <a:gd name="T13" fmla="*/ 126 h 162"/>
                <a:gd name="T14" fmla="*/ 158 w 158"/>
                <a:gd name="T15" fmla="*/ 15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162">
                  <a:moveTo>
                    <a:pt x="158" y="154"/>
                  </a:moveTo>
                  <a:cubicBezTo>
                    <a:pt x="132" y="160"/>
                    <a:pt x="105" y="162"/>
                    <a:pt x="80" y="162"/>
                  </a:cubicBezTo>
                  <a:cubicBezTo>
                    <a:pt x="54" y="162"/>
                    <a:pt x="27" y="160"/>
                    <a:pt x="0" y="1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158" y="126"/>
                    <a:pt x="158" y="126"/>
                    <a:pt x="158" y="126"/>
                  </a:cubicBezTo>
                  <a:cubicBezTo>
                    <a:pt x="158" y="154"/>
                    <a:pt x="158" y="154"/>
                    <a:pt x="158" y="15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" name="Freeform 15"/>
            <p:cNvSpPr>
              <a:spLocks/>
            </p:cNvSpPr>
            <p:nvPr userDrawn="1"/>
          </p:nvSpPr>
          <p:spPr bwMode="auto">
            <a:xfrm>
              <a:off x="3248025" y="-588963"/>
              <a:ext cx="288925" cy="207962"/>
            </a:xfrm>
            <a:custGeom>
              <a:avLst/>
              <a:gdLst>
                <a:gd name="T0" fmla="*/ 226 w 226"/>
                <a:gd name="T1" fmla="*/ 155 h 161"/>
                <a:gd name="T2" fmla="*/ 179 w 226"/>
                <a:gd name="T3" fmla="*/ 161 h 161"/>
                <a:gd name="T4" fmla="*/ 114 w 226"/>
                <a:gd name="T5" fmla="*/ 29 h 161"/>
                <a:gd name="T6" fmla="*/ 110 w 226"/>
                <a:gd name="T7" fmla="*/ 29 h 161"/>
                <a:gd name="T8" fmla="*/ 45 w 226"/>
                <a:gd name="T9" fmla="*/ 161 h 161"/>
                <a:gd name="T10" fmla="*/ 0 w 226"/>
                <a:gd name="T11" fmla="*/ 155 h 161"/>
                <a:gd name="T12" fmla="*/ 83 w 226"/>
                <a:gd name="T13" fmla="*/ 0 h 161"/>
                <a:gd name="T14" fmla="*/ 142 w 226"/>
                <a:gd name="T15" fmla="*/ 0 h 161"/>
                <a:gd name="T16" fmla="*/ 226 w 226"/>
                <a:gd name="T17" fmla="*/ 15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161">
                  <a:moveTo>
                    <a:pt x="226" y="155"/>
                  </a:moveTo>
                  <a:cubicBezTo>
                    <a:pt x="212" y="159"/>
                    <a:pt x="193" y="161"/>
                    <a:pt x="179" y="161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45" y="161"/>
                    <a:pt x="45" y="161"/>
                    <a:pt x="45" y="161"/>
                  </a:cubicBezTo>
                  <a:cubicBezTo>
                    <a:pt x="31" y="161"/>
                    <a:pt x="15" y="159"/>
                    <a:pt x="0" y="155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6" y="155"/>
                    <a:pt x="226" y="155"/>
                    <a:pt x="226" y="15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" name="Oval 16"/>
            <p:cNvSpPr>
              <a:spLocks noChangeArrowheads="1"/>
            </p:cNvSpPr>
            <p:nvPr userDrawn="1"/>
          </p:nvSpPr>
          <p:spPr bwMode="auto">
            <a:xfrm>
              <a:off x="3355975" y="-474663"/>
              <a:ext cx="71438" cy="71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auto">
            <a:xfrm>
              <a:off x="2940050" y="-592138"/>
              <a:ext cx="242888" cy="211137"/>
            </a:xfrm>
            <a:custGeom>
              <a:avLst/>
              <a:gdLst>
                <a:gd name="T0" fmla="*/ 190 w 190"/>
                <a:gd name="T1" fmla="*/ 158 h 163"/>
                <a:gd name="T2" fmla="*/ 148 w 190"/>
                <a:gd name="T3" fmla="*/ 163 h 163"/>
                <a:gd name="T4" fmla="*/ 148 w 190"/>
                <a:gd name="T5" fmla="*/ 96 h 163"/>
                <a:gd name="T6" fmla="*/ 42 w 190"/>
                <a:gd name="T7" fmla="*/ 96 h 163"/>
                <a:gd name="T8" fmla="*/ 42 w 190"/>
                <a:gd name="T9" fmla="*/ 163 h 163"/>
                <a:gd name="T10" fmla="*/ 0 w 190"/>
                <a:gd name="T11" fmla="*/ 158 h 163"/>
                <a:gd name="T12" fmla="*/ 0 w 190"/>
                <a:gd name="T13" fmla="*/ 5 h 163"/>
                <a:gd name="T14" fmla="*/ 42 w 190"/>
                <a:gd name="T15" fmla="*/ 0 h 163"/>
                <a:gd name="T16" fmla="*/ 42 w 190"/>
                <a:gd name="T17" fmla="*/ 65 h 163"/>
                <a:gd name="T18" fmla="*/ 148 w 190"/>
                <a:gd name="T19" fmla="*/ 65 h 163"/>
                <a:gd name="T20" fmla="*/ 148 w 190"/>
                <a:gd name="T21" fmla="*/ 0 h 163"/>
                <a:gd name="T22" fmla="*/ 190 w 190"/>
                <a:gd name="T23" fmla="*/ 5 h 163"/>
                <a:gd name="T24" fmla="*/ 190 w 190"/>
                <a:gd name="T25" fmla="*/ 15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" h="163">
                  <a:moveTo>
                    <a:pt x="190" y="158"/>
                  </a:moveTo>
                  <a:cubicBezTo>
                    <a:pt x="177" y="161"/>
                    <a:pt x="162" y="163"/>
                    <a:pt x="148" y="163"/>
                  </a:cubicBezTo>
                  <a:cubicBezTo>
                    <a:pt x="148" y="96"/>
                    <a:pt x="148" y="96"/>
                    <a:pt x="148" y="96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28" y="163"/>
                    <a:pt x="13" y="161"/>
                    <a:pt x="0" y="15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3" y="1"/>
                    <a:pt x="28" y="0"/>
                    <a:pt x="42" y="0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148" y="65"/>
                    <a:pt x="148" y="65"/>
                    <a:pt x="148" y="65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62" y="0"/>
                    <a:pt x="177" y="1"/>
                    <a:pt x="190" y="5"/>
                  </a:cubicBezTo>
                  <a:cubicBezTo>
                    <a:pt x="190" y="158"/>
                    <a:pt x="190" y="158"/>
                    <a:pt x="190" y="1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auto">
            <a:xfrm>
              <a:off x="2619375" y="-595312"/>
              <a:ext cx="244475" cy="211137"/>
            </a:xfrm>
            <a:custGeom>
              <a:avLst/>
              <a:gdLst>
                <a:gd name="T0" fmla="*/ 192 w 192"/>
                <a:gd name="T1" fmla="*/ 35 h 162"/>
                <a:gd name="T2" fmla="*/ 117 w 192"/>
                <a:gd name="T3" fmla="*/ 35 h 162"/>
                <a:gd name="T4" fmla="*/ 117 w 192"/>
                <a:gd name="T5" fmla="*/ 162 h 162"/>
                <a:gd name="T6" fmla="*/ 75 w 192"/>
                <a:gd name="T7" fmla="*/ 162 h 162"/>
                <a:gd name="T8" fmla="*/ 75 w 192"/>
                <a:gd name="T9" fmla="*/ 35 h 162"/>
                <a:gd name="T10" fmla="*/ 0 w 192"/>
                <a:gd name="T11" fmla="*/ 35 h 162"/>
                <a:gd name="T12" fmla="*/ 0 w 192"/>
                <a:gd name="T13" fmla="*/ 8 h 162"/>
                <a:gd name="T14" fmla="*/ 96 w 192"/>
                <a:gd name="T15" fmla="*/ 0 h 162"/>
                <a:gd name="T16" fmla="*/ 192 w 192"/>
                <a:gd name="T17" fmla="*/ 8 h 162"/>
                <a:gd name="T18" fmla="*/ 192 w 192"/>
                <a:gd name="T19" fmla="*/ 3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62">
                  <a:moveTo>
                    <a:pt x="192" y="35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75" y="162"/>
                    <a:pt x="75" y="162"/>
                    <a:pt x="75" y="162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3" y="2"/>
                    <a:pt x="65" y="0"/>
                    <a:pt x="96" y="0"/>
                  </a:cubicBezTo>
                  <a:cubicBezTo>
                    <a:pt x="127" y="0"/>
                    <a:pt x="160" y="2"/>
                    <a:pt x="192" y="8"/>
                  </a:cubicBezTo>
                  <a:cubicBezTo>
                    <a:pt x="192" y="35"/>
                    <a:pt x="192" y="35"/>
                    <a:pt x="192" y="3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055995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41"/>
          <p:cNvSpPr>
            <a:spLocks noChangeArrowheads="1"/>
          </p:cNvSpPr>
          <p:nvPr userDrawn="1"/>
        </p:nvSpPr>
        <p:spPr bwMode="auto">
          <a:xfrm>
            <a:off x="5024438" y="-2908243"/>
            <a:ext cx="11338832" cy="115449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Oval 41"/>
          <p:cNvSpPr>
            <a:spLocks noChangeArrowheads="1"/>
          </p:cNvSpPr>
          <p:nvPr userDrawn="1"/>
        </p:nvSpPr>
        <p:spPr bwMode="auto">
          <a:xfrm>
            <a:off x="5429438" y="-1897567"/>
            <a:ext cx="11338832" cy="11544925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5" name="Rectangle 1"/>
          <p:cNvSpPr/>
          <p:nvPr userDrawn="1"/>
        </p:nvSpPr>
        <p:spPr bwMode="auto">
          <a:xfrm>
            <a:off x="5501949" y="-15875"/>
            <a:ext cx="3642050" cy="5165725"/>
          </a:xfrm>
          <a:custGeom>
            <a:avLst/>
            <a:gdLst>
              <a:gd name="connsiteX0" fmla="*/ 0 w 3657600"/>
              <a:gd name="connsiteY0" fmla="*/ 0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0 w 3657600"/>
              <a:gd name="connsiteY4" fmla="*/ 0 h 5143500"/>
              <a:gd name="connsiteX0" fmla="*/ 2114550 w 3657600"/>
              <a:gd name="connsiteY0" fmla="*/ 9525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2114550 w 3657600"/>
              <a:gd name="connsiteY4" fmla="*/ 9525 h 5143500"/>
              <a:gd name="connsiteX0" fmla="*/ 1733550 w 3657600"/>
              <a:gd name="connsiteY0" fmla="*/ 9525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1733550 w 3657600"/>
              <a:gd name="connsiteY4" fmla="*/ 9525 h 5143500"/>
              <a:gd name="connsiteX0" fmla="*/ 1600200 w 3524250"/>
              <a:gd name="connsiteY0" fmla="*/ 9525 h 5143500"/>
              <a:gd name="connsiteX1" fmla="*/ 3524250 w 3524250"/>
              <a:gd name="connsiteY1" fmla="*/ 0 h 5143500"/>
              <a:gd name="connsiteX2" fmla="*/ 3524250 w 3524250"/>
              <a:gd name="connsiteY2" fmla="*/ 5143500 h 5143500"/>
              <a:gd name="connsiteX3" fmla="*/ 0 w 3524250"/>
              <a:gd name="connsiteY3" fmla="*/ 5143500 h 5143500"/>
              <a:gd name="connsiteX4" fmla="*/ 1600200 w 3524250"/>
              <a:gd name="connsiteY4" fmla="*/ 9525 h 5143500"/>
              <a:gd name="connsiteX0" fmla="*/ 1687405 w 3611455"/>
              <a:gd name="connsiteY0" fmla="*/ 9525 h 5143500"/>
              <a:gd name="connsiteX1" fmla="*/ 3611455 w 3611455"/>
              <a:gd name="connsiteY1" fmla="*/ 0 h 5143500"/>
              <a:gd name="connsiteX2" fmla="*/ 3611455 w 3611455"/>
              <a:gd name="connsiteY2" fmla="*/ 5143500 h 5143500"/>
              <a:gd name="connsiteX3" fmla="*/ 87205 w 3611455"/>
              <a:gd name="connsiteY3" fmla="*/ 5143500 h 5143500"/>
              <a:gd name="connsiteX4" fmla="*/ 1687405 w 3611455"/>
              <a:gd name="connsiteY4" fmla="*/ 9525 h 5143500"/>
              <a:gd name="connsiteX0" fmla="*/ 1685374 w 3609424"/>
              <a:gd name="connsiteY0" fmla="*/ 9525 h 5143500"/>
              <a:gd name="connsiteX1" fmla="*/ 3609424 w 3609424"/>
              <a:gd name="connsiteY1" fmla="*/ 0 h 5143500"/>
              <a:gd name="connsiteX2" fmla="*/ 3609424 w 3609424"/>
              <a:gd name="connsiteY2" fmla="*/ 5143500 h 5143500"/>
              <a:gd name="connsiteX3" fmla="*/ 85174 w 3609424"/>
              <a:gd name="connsiteY3" fmla="*/ 5143500 h 5143500"/>
              <a:gd name="connsiteX4" fmla="*/ 1685374 w 3609424"/>
              <a:gd name="connsiteY4" fmla="*/ 9525 h 5143500"/>
              <a:gd name="connsiteX0" fmla="*/ 1671927 w 3595977"/>
              <a:gd name="connsiteY0" fmla="*/ 9525 h 5143500"/>
              <a:gd name="connsiteX1" fmla="*/ 3595977 w 3595977"/>
              <a:gd name="connsiteY1" fmla="*/ 0 h 5143500"/>
              <a:gd name="connsiteX2" fmla="*/ 3595977 w 3595977"/>
              <a:gd name="connsiteY2" fmla="*/ 5143500 h 5143500"/>
              <a:gd name="connsiteX3" fmla="*/ 71727 w 3595977"/>
              <a:gd name="connsiteY3" fmla="*/ 5143500 h 5143500"/>
              <a:gd name="connsiteX4" fmla="*/ 1671927 w 3595977"/>
              <a:gd name="connsiteY4" fmla="*/ 9525 h 5143500"/>
              <a:gd name="connsiteX0" fmla="*/ 1696573 w 3620623"/>
              <a:gd name="connsiteY0" fmla="*/ 9525 h 5143500"/>
              <a:gd name="connsiteX1" fmla="*/ 3620623 w 3620623"/>
              <a:gd name="connsiteY1" fmla="*/ 0 h 5143500"/>
              <a:gd name="connsiteX2" fmla="*/ 3620623 w 3620623"/>
              <a:gd name="connsiteY2" fmla="*/ 5143500 h 5143500"/>
              <a:gd name="connsiteX3" fmla="*/ 96373 w 3620623"/>
              <a:gd name="connsiteY3" fmla="*/ 5143500 h 5143500"/>
              <a:gd name="connsiteX4" fmla="*/ 1696573 w 3620623"/>
              <a:gd name="connsiteY4" fmla="*/ 9525 h 5143500"/>
              <a:gd name="connsiteX0" fmla="*/ 1714885 w 3638935"/>
              <a:gd name="connsiteY0" fmla="*/ 9525 h 5143500"/>
              <a:gd name="connsiteX1" fmla="*/ 3638935 w 3638935"/>
              <a:gd name="connsiteY1" fmla="*/ 0 h 5143500"/>
              <a:gd name="connsiteX2" fmla="*/ 3638935 w 3638935"/>
              <a:gd name="connsiteY2" fmla="*/ 5143500 h 5143500"/>
              <a:gd name="connsiteX3" fmla="*/ 114685 w 3638935"/>
              <a:gd name="connsiteY3" fmla="*/ 5143500 h 5143500"/>
              <a:gd name="connsiteX4" fmla="*/ 1714885 w 3638935"/>
              <a:gd name="connsiteY4" fmla="*/ 9525 h 5143500"/>
              <a:gd name="connsiteX0" fmla="*/ 1718138 w 3642188"/>
              <a:gd name="connsiteY0" fmla="*/ 9525 h 5143500"/>
              <a:gd name="connsiteX1" fmla="*/ 3642188 w 3642188"/>
              <a:gd name="connsiteY1" fmla="*/ 0 h 5143500"/>
              <a:gd name="connsiteX2" fmla="*/ 3642188 w 3642188"/>
              <a:gd name="connsiteY2" fmla="*/ 5143500 h 5143500"/>
              <a:gd name="connsiteX3" fmla="*/ 117938 w 3642188"/>
              <a:gd name="connsiteY3" fmla="*/ 5143500 h 5143500"/>
              <a:gd name="connsiteX4" fmla="*/ 1718138 w 3642188"/>
              <a:gd name="connsiteY4" fmla="*/ 9525 h 5143500"/>
              <a:gd name="connsiteX0" fmla="*/ 1729957 w 3654007"/>
              <a:gd name="connsiteY0" fmla="*/ 9525 h 5149850"/>
              <a:gd name="connsiteX1" fmla="*/ 3654007 w 3654007"/>
              <a:gd name="connsiteY1" fmla="*/ 0 h 5149850"/>
              <a:gd name="connsiteX2" fmla="*/ 3654007 w 3654007"/>
              <a:gd name="connsiteY2" fmla="*/ 5143500 h 5149850"/>
              <a:gd name="connsiteX3" fmla="*/ 117057 w 3654007"/>
              <a:gd name="connsiteY3" fmla="*/ 5149850 h 5149850"/>
              <a:gd name="connsiteX4" fmla="*/ 1729957 w 3654007"/>
              <a:gd name="connsiteY4" fmla="*/ 9525 h 5149850"/>
              <a:gd name="connsiteX0" fmla="*/ 1652638 w 3576688"/>
              <a:gd name="connsiteY0" fmla="*/ 9525 h 5149850"/>
              <a:gd name="connsiteX1" fmla="*/ 3576688 w 3576688"/>
              <a:gd name="connsiteY1" fmla="*/ 0 h 5149850"/>
              <a:gd name="connsiteX2" fmla="*/ 3576688 w 3576688"/>
              <a:gd name="connsiteY2" fmla="*/ 5143500 h 5149850"/>
              <a:gd name="connsiteX3" fmla="*/ 39738 w 3576688"/>
              <a:gd name="connsiteY3" fmla="*/ 5149850 h 5149850"/>
              <a:gd name="connsiteX4" fmla="*/ 1652638 w 3576688"/>
              <a:gd name="connsiteY4" fmla="*/ 9525 h 5149850"/>
              <a:gd name="connsiteX0" fmla="*/ 1715094 w 3639144"/>
              <a:gd name="connsiteY0" fmla="*/ 9525 h 5149850"/>
              <a:gd name="connsiteX1" fmla="*/ 3639144 w 3639144"/>
              <a:gd name="connsiteY1" fmla="*/ 0 h 5149850"/>
              <a:gd name="connsiteX2" fmla="*/ 3639144 w 3639144"/>
              <a:gd name="connsiteY2" fmla="*/ 5143500 h 5149850"/>
              <a:gd name="connsiteX3" fmla="*/ 102194 w 3639144"/>
              <a:gd name="connsiteY3" fmla="*/ 5149850 h 5149850"/>
              <a:gd name="connsiteX4" fmla="*/ 1715094 w 3639144"/>
              <a:gd name="connsiteY4" fmla="*/ 9525 h 5149850"/>
              <a:gd name="connsiteX0" fmla="*/ 1709147 w 3639547"/>
              <a:gd name="connsiteY0" fmla="*/ 0 h 5165725"/>
              <a:gd name="connsiteX1" fmla="*/ 3639547 w 3639547"/>
              <a:gd name="connsiteY1" fmla="*/ 15875 h 5165725"/>
              <a:gd name="connsiteX2" fmla="*/ 3639547 w 3639547"/>
              <a:gd name="connsiteY2" fmla="*/ 5159375 h 5165725"/>
              <a:gd name="connsiteX3" fmla="*/ 102597 w 3639547"/>
              <a:gd name="connsiteY3" fmla="*/ 5165725 h 5165725"/>
              <a:gd name="connsiteX4" fmla="*/ 1709147 w 3639547"/>
              <a:gd name="connsiteY4" fmla="*/ 0 h 5165725"/>
              <a:gd name="connsiteX0" fmla="*/ 1701671 w 3632071"/>
              <a:gd name="connsiteY0" fmla="*/ 0 h 5165725"/>
              <a:gd name="connsiteX1" fmla="*/ 3632071 w 3632071"/>
              <a:gd name="connsiteY1" fmla="*/ 15875 h 5165725"/>
              <a:gd name="connsiteX2" fmla="*/ 3632071 w 3632071"/>
              <a:gd name="connsiteY2" fmla="*/ 5159375 h 5165725"/>
              <a:gd name="connsiteX3" fmla="*/ 95121 w 3632071"/>
              <a:gd name="connsiteY3" fmla="*/ 5165725 h 5165725"/>
              <a:gd name="connsiteX4" fmla="*/ 1701671 w 3632071"/>
              <a:gd name="connsiteY4" fmla="*/ 0 h 5165725"/>
              <a:gd name="connsiteX0" fmla="*/ 1705460 w 3635860"/>
              <a:gd name="connsiteY0" fmla="*/ 0 h 5165725"/>
              <a:gd name="connsiteX1" fmla="*/ 3635860 w 3635860"/>
              <a:gd name="connsiteY1" fmla="*/ 15875 h 5165725"/>
              <a:gd name="connsiteX2" fmla="*/ 3635860 w 3635860"/>
              <a:gd name="connsiteY2" fmla="*/ 5159375 h 5165725"/>
              <a:gd name="connsiteX3" fmla="*/ 98910 w 3635860"/>
              <a:gd name="connsiteY3" fmla="*/ 5165725 h 5165725"/>
              <a:gd name="connsiteX4" fmla="*/ 1705460 w 3635860"/>
              <a:gd name="connsiteY4" fmla="*/ 0 h 5165725"/>
              <a:gd name="connsiteX0" fmla="*/ 1711650 w 3642050"/>
              <a:gd name="connsiteY0" fmla="*/ 0 h 5165725"/>
              <a:gd name="connsiteX1" fmla="*/ 3642050 w 3642050"/>
              <a:gd name="connsiteY1" fmla="*/ 15875 h 5165725"/>
              <a:gd name="connsiteX2" fmla="*/ 3642050 w 3642050"/>
              <a:gd name="connsiteY2" fmla="*/ 5159375 h 5165725"/>
              <a:gd name="connsiteX3" fmla="*/ 105100 w 3642050"/>
              <a:gd name="connsiteY3" fmla="*/ 5165725 h 5165725"/>
              <a:gd name="connsiteX4" fmla="*/ 1711650 w 3642050"/>
              <a:gd name="connsiteY4" fmla="*/ 0 h 516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050" h="5165725">
                <a:moveTo>
                  <a:pt x="1711650" y="0"/>
                </a:moveTo>
                <a:lnTo>
                  <a:pt x="3642050" y="15875"/>
                </a:lnTo>
                <a:lnTo>
                  <a:pt x="3642050" y="5159375"/>
                </a:lnTo>
                <a:lnTo>
                  <a:pt x="105100" y="5165725"/>
                </a:lnTo>
                <a:cubicBezTo>
                  <a:pt x="-374325" y="2705100"/>
                  <a:pt x="895675" y="796925"/>
                  <a:pt x="1711650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AU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AU" sz="2000" b="1" kern="1200" dirty="0" smtClean="0">
                <a:solidFill>
                  <a:srgbClr val="333366"/>
                </a:solidFill>
                <a:effectLst/>
                <a:latin typeface="+mj-lt"/>
              </a:rPr>
              <a:t>Click to edit Master title style</a:t>
            </a:r>
            <a:r>
              <a:rPr lang="en-AU" dirty="0" smtClean="0"/>
              <a:t> </a:t>
            </a:r>
            <a:endParaRPr lang="fr-FR" dirty="0"/>
          </a:p>
        </p:txBody>
      </p:sp>
      <p:sp>
        <p:nvSpPr>
          <p:cNvPr id="30" name="Espace réservé du texte 2"/>
          <p:cNvSpPr>
            <a:spLocks noGrp="1"/>
          </p:cNvSpPr>
          <p:nvPr>
            <p:ph idx="1" hasCustomPrompt="1"/>
          </p:nvPr>
        </p:nvSpPr>
        <p:spPr>
          <a:xfrm>
            <a:off x="179515" y="696542"/>
            <a:ext cx="5322434" cy="3934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32" name="Espace réservé du texte 6"/>
          <p:cNvSpPr>
            <a:spLocks noGrp="1"/>
          </p:cNvSpPr>
          <p:nvPr>
            <p:ph type="body" sz="quarter" idx="11" hasCustomPrompt="1"/>
          </p:nvPr>
        </p:nvSpPr>
        <p:spPr>
          <a:xfrm>
            <a:off x="5509837" y="696543"/>
            <a:ext cx="3431610" cy="3934454"/>
          </a:xfrm>
        </p:spPr>
        <p:txBody>
          <a:bodyPr anchor="ctr" anchorCtr="0"/>
          <a:lstStyle>
            <a:lvl1pPr marL="0" indent="0" algn="r">
              <a:buFontTx/>
              <a:buNone/>
              <a:defRPr sz="16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AU" noProof="0" dirty="0" smtClean="0"/>
              <a:t>Click to edit Master text styles</a:t>
            </a:r>
          </a:p>
        </p:txBody>
      </p:sp>
      <p:grpSp>
        <p:nvGrpSpPr>
          <p:cNvPr id="17" name="Group 25"/>
          <p:cNvGrpSpPr/>
          <p:nvPr userDrawn="1"/>
        </p:nvGrpSpPr>
        <p:grpSpPr>
          <a:xfrm>
            <a:off x="7263121" y="4812382"/>
            <a:ext cx="1632238" cy="197318"/>
            <a:chOff x="2619375" y="-595312"/>
            <a:chExt cx="1785938" cy="215899"/>
          </a:xfrm>
        </p:grpSpPr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4175125" y="-595312"/>
              <a:ext cx="230188" cy="215899"/>
            </a:xfrm>
            <a:custGeom>
              <a:avLst/>
              <a:gdLst>
                <a:gd name="T0" fmla="*/ 180 w 180"/>
                <a:gd name="T1" fmla="*/ 122 h 166"/>
                <a:gd name="T2" fmla="*/ 155 w 180"/>
                <a:gd name="T3" fmla="*/ 156 h 166"/>
                <a:gd name="T4" fmla="*/ 81 w 180"/>
                <a:gd name="T5" fmla="*/ 166 h 166"/>
                <a:gd name="T6" fmla="*/ 0 w 180"/>
                <a:gd name="T7" fmla="*/ 158 h 166"/>
                <a:gd name="T8" fmla="*/ 0 w 180"/>
                <a:gd name="T9" fmla="*/ 132 h 166"/>
                <a:gd name="T10" fmla="*/ 143 w 180"/>
                <a:gd name="T11" fmla="*/ 132 h 166"/>
                <a:gd name="T12" fmla="*/ 143 w 180"/>
                <a:gd name="T13" fmla="*/ 97 h 166"/>
                <a:gd name="T14" fmla="*/ 42 w 180"/>
                <a:gd name="T15" fmla="*/ 97 h 166"/>
                <a:gd name="T16" fmla="*/ 1 w 180"/>
                <a:gd name="T17" fmla="*/ 59 h 166"/>
                <a:gd name="T18" fmla="*/ 1 w 180"/>
                <a:gd name="T19" fmla="*/ 44 h 166"/>
                <a:gd name="T20" fmla="*/ 26 w 180"/>
                <a:gd name="T21" fmla="*/ 9 h 166"/>
                <a:gd name="T22" fmla="*/ 97 w 180"/>
                <a:gd name="T23" fmla="*/ 0 h 166"/>
                <a:gd name="T24" fmla="*/ 177 w 180"/>
                <a:gd name="T25" fmla="*/ 8 h 166"/>
                <a:gd name="T26" fmla="*/ 177 w 180"/>
                <a:gd name="T27" fmla="*/ 34 h 166"/>
                <a:gd name="T28" fmla="*/ 37 w 180"/>
                <a:gd name="T29" fmla="*/ 34 h 166"/>
                <a:gd name="T30" fmla="*/ 37 w 180"/>
                <a:gd name="T31" fmla="*/ 64 h 166"/>
                <a:gd name="T32" fmla="*/ 138 w 180"/>
                <a:gd name="T33" fmla="*/ 64 h 166"/>
                <a:gd name="T34" fmla="*/ 180 w 180"/>
                <a:gd name="T35" fmla="*/ 102 h 166"/>
                <a:gd name="T36" fmla="*/ 180 w 180"/>
                <a:gd name="T37" fmla="*/ 12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0" h="166">
                  <a:moveTo>
                    <a:pt x="180" y="122"/>
                  </a:moveTo>
                  <a:cubicBezTo>
                    <a:pt x="180" y="144"/>
                    <a:pt x="173" y="151"/>
                    <a:pt x="155" y="156"/>
                  </a:cubicBezTo>
                  <a:cubicBezTo>
                    <a:pt x="136" y="162"/>
                    <a:pt x="101" y="166"/>
                    <a:pt x="81" y="166"/>
                  </a:cubicBezTo>
                  <a:cubicBezTo>
                    <a:pt x="57" y="166"/>
                    <a:pt x="26" y="164"/>
                    <a:pt x="0" y="158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43" y="97"/>
                    <a:pt x="143" y="97"/>
                    <a:pt x="143" y="97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12" y="97"/>
                    <a:pt x="1" y="89"/>
                    <a:pt x="1" y="59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20"/>
                    <a:pt x="7" y="13"/>
                    <a:pt x="26" y="9"/>
                  </a:cubicBezTo>
                  <a:cubicBezTo>
                    <a:pt x="45" y="4"/>
                    <a:pt x="77" y="0"/>
                    <a:pt x="97" y="0"/>
                  </a:cubicBezTo>
                  <a:cubicBezTo>
                    <a:pt x="122" y="0"/>
                    <a:pt x="151" y="2"/>
                    <a:pt x="177" y="8"/>
                  </a:cubicBezTo>
                  <a:cubicBezTo>
                    <a:pt x="177" y="34"/>
                    <a:pt x="177" y="34"/>
                    <a:pt x="17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68" y="64"/>
                    <a:pt x="180" y="72"/>
                    <a:pt x="180" y="102"/>
                  </a:cubicBezTo>
                  <a:cubicBezTo>
                    <a:pt x="180" y="122"/>
                    <a:pt x="180" y="122"/>
                    <a:pt x="180" y="1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3868738" y="-595312"/>
              <a:ext cx="225425" cy="215899"/>
            </a:xfrm>
            <a:custGeom>
              <a:avLst/>
              <a:gdLst>
                <a:gd name="T0" fmla="*/ 177 w 177"/>
                <a:gd name="T1" fmla="*/ 158 h 166"/>
                <a:gd name="T2" fmla="*/ 89 w 177"/>
                <a:gd name="T3" fmla="*/ 166 h 166"/>
                <a:gd name="T4" fmla="*/ 0 w 177"/>
                <a:gd name="T5" fmla="*/ 158 h 166"/>
                <a:gd name="T6" fmla="*/ 0 w 177"/>
                <a:gd name="T7" fmla="*/ 8 h 166"/>
                <a:gd name="T8" fmla="*/ 88 w 177"/>
                <a:gd name="T9" fmla="*/ 0 h 166"/>
                <a:gd name="T10" fmla="*/ 176 w 177"/>
                <a:gd name="T11" fmla="*/ 8 h 166"/>
                <a:gd name="T12" fmla="*/ 176 w 177"/>
                <a:gd name="T13" fmla="*/ 35 h 166"/>
                <a:gd name="T14" fmla="*/ 43 w 177"/>
                <a:gd name="T15" fmla="*/ 35 h 166"/>
                <a:gd name="T16" fmla="*/ 43 w 177"/>
                <a:gd name="T17" fmla="*/ 65 h 166"/>
                <a:gd name="T18" fmla="*/ 130 w 177"/>
                <a:gd name="T19" fmla="*/ 65 h 166"/>
                <a:gd name="T20" fmla="*/ 130 w 177"/>
                <a:gd name="T21" fmla="*/ 96 h 166"/>
                <a:gd name="T22" fmla="*/ 43 w 177"/>
                <a:gd name="T23" fmla="*/ 96 h 166"/>
                <a:gd name="T24" fmla="*/ 43 w 177"/>
                <a:gd name="T25" fmla="*/ 132 h 166"/>
                <a:gd name="T26" fmla="*/ 177 w 177"/>
                <a:gd name="T27" fmla="*/ 132 h 166"/>
                <a:gd name="T28" fmla="*/ 177 w 177"/>
                <a:gd name="T29" fmla="*/ 15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166">
                  <a:moveTo>
                    <a:pt x="177" y="158"/>
                  </a:moveTo>
                  <a:cubicBezTo>
                    <a:pt x="147" y="164"/>
                    <a:pt x="118" y="166"/>
                    <a:pt x="89" y="166"/>
                  </a:cubicBezTo>
                  <a:cubicBezTo>
                    <a:pt x="60" y="166"/>
                    <a:pt x="30" y="164"/>
                    <a:pt x="0" y="15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0" y="2"/>
                    <a:pt x="60" y="0"/>
                    <a:pt x="88" y="0"/>
                  </a:cubicBezTo>
                  <a:cubicBezTo>
                    <a:pt x="117" y="0"/>
                    <a:pt x="147" y="2"/>
                    <a:pt x="176" y="8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96"/>
                    <a:pt x="130" y="96"/>
                    <a:pt x="130" y="96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177" y="158"/>
                    <a:pt x="177" y="158"/>
                    <a:pt x="177" y="1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3602038" y="-588963"/>
              <a:ext cx="201613" cy="209550"/>
            </a:xfrm>
            <a:custGeom>
              <a:avLst/>
              <a:gdLst>
                <a:gd name="T0" fmla="*/ 158 w 158"/>
                <a:gd name="T1" fmla="*/ 154 h 162"/>
                <a:gd name="T2" fmla="*/ 80 w 158"/>
                <a:gd name="T3" fmla="*/ 162 h 162"/>
                <a:gd name="T4" fmla="*/ 0 w 158"/>
                <a:gd name="T5" fmla="*/ 154 h 162"/>
                <a:gd name="T6" fmla="*/ 0 w 158"/>
                <a:gd name="T7" fmla="*/ 0 h 162"/>
                <a:gd name="T8" fmla="*/ 43 w 158"/>
                <a:gd name="T9" fmla="*/ 0 h 162"/>
                <a:gd name="T10" fmla="*/ 43 w 158"/>
                <a:gd name="T11" fmla="*/ 126 h 162"/>
                <a:gd name="T12" fmla="*/ 158 w 158"/>
                <a:gd name="T13" fmla="*/ 126 h 162"/>
                <a:gd name="T14" fmla="*/ 158 w 158"/>
                <a:gd name="T15" fmla="*/ 15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162">
                  <a:moveTo>
                    <a:pt x="158" y="154"/>
                  </a:moveTo>
                  <a:cubicBezTo>
                    <a:pt x="132" y="160"/>
                    <a:pt x="105" y="162"/>
                    <a:pt x="80" y="162"/>
                  </a:cubicBezTo>
                  <a:cubicBezTo>
                    <a:pt x="54" y="162"/>
                    <a:pt x="27" y="160"/>
                    <a:pt x="0" y="1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158" y="126"/>
                    <a:pt x="158" y="126"/>
                    <a:pt x="158" y="126"/>
                  </a:cubicBezTo>
                  <a:cubicBezTo>
                    <a:pt x="158" y="154"/>
                    <a:pt x="158" y="154"/>
                    <a:pt x="158" y="15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3248025" y="-588963"/>
              <a:ext cx="288925" cy="207962"/>
            </a:xfrm>
            <a:custGeom>
              <a:avLst/>
              <a:gdLst>
                <a:gd name="T0" fmla="*/ 226 w 226"/>
                <a:gd name="T1" fmla="*/ 155 h 161"/>
                <a:gd name="T2" fmla="*/ 179 w 226"/>
                <a:gd name="T3" fmla="*/ 161 h 161"/>
                <a:gd name="T4" fmla="*/ 114 w 226"/>
                <a:gd name="T5" fmla="*/ 29 h 161"/>
                <a:gd name="T6" fmla="*/ 110 w 226"/>
                <a:gd name="T7" fmla="*/ 29 h 161"/>
                <a:gd name="T8" fmla="*/ 45 w 226"/>
                <a:gd name="T9" fmla="*/ 161 h 161"/>
                <a:gd name="T10" fmla="*/ 0 w 226"/>
                <a:gd name="T11" fmla="*/ 155 h 161"/>
                <a:gd name="T12" fmla="*/ 83 w 226"/>
                <a:gd name="T13" fmla="*/ 0 h 161"/>
                <a:gd name="T14" fmla="*/ 142 w 226"/>
                <a:gd name="T15" fmla="*/ 0 h 161"/>
                <a:gd name="T16" fmla="*/ 226 w 226"/>
                <a:gd name="T17" fmla="*/ 15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161">
                  <a:moveTo>
                    <a:pt x="226" y="155"/>
                  </a:moveTo>
                  <a:cubicBezTo>
                    <a:pt x="212" y="159"/>
                    <a:pt x="193" y="161"/>
                    <a:pt x="179" y="161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45" y="161"/>
                    <a:pt x="45" y="161"/>
                    <a:pt x="45" y="161"/>
                  </a:cubicBezTo>
                  <a:cubicBezTo>
                    <a:pt x="31" y="161"/>
                    <a:pt x="15" y="159"/>
                    <a:pt x="0" y="155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6" y="155"/>
                    <a:pt x="226" y="155"/>
                    <a:pt x="226" y="15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" name="Oval 16"/>
            <p:cNvSpPr>
              <a:spLocks noChangeArrowheads="1"/>
            </p:cNvSpPr>
            <p:nvPr userDrawn="1"/>
          </p:nvSpPr>
          <p:spPr bwMode="auto">
            <a:xfrm>
              <a:off x="3355975" y="-474663"/>
              <a:ext cx="71438" cy="71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" name="Freeform 17"/>
            <p:cNvSpPr>
              <a:spLocks/>
            </p:cNvSpPr>
            <p:nvPr userDrawn="1"/>
          </p:nvSpPr>
          <p:spPr bwMode="auto">
            <a:xfrm>
              <a:off x="2940050" y="-592138"/>
              <a:ext cx="242888" cy="211137"/>
            </a:xfrm>
            <a:custGeom>
              <a:avLst/>
              <a:gdLst>
                <a:gd name="T0" fmla="*/ 190 w 190"/>
                <a:gd name="T1" fmla="*/ 158 h 163"/>
                <a:gd name="T2" fmla="*/ 148 w 190"/>
                <a:gd name="T3" fmla="*/ 163 h 163"/>
                <a:gd name="T4" fmla="*/ 148 w 190"/>
                <a:gd name="T5" fmla="*/ 96 h 163"/>
                <a:gd name="T6" fmla="*/ 42 w 190"/>
                <a:gd name="T7" fmla="*/ 96 h 163"/>
                <a:gd name="T8" fmla="*/ 42 w 190"/>
                <a:gd name="T9" fmla="*/ 163 h 163"/>
                <a:gd name="T10" fmla="*/ 0 w 190"/>
                <a:gd name="T11" fmla="*/ 158 h 163"/>
                <a:gd name="T12" fmla="*/ 0 w 190"/>
                <a:gd name="T13" fmla="*/ 5 h 163"/>
                <a:gd name="T14" fmla="*/ 42 w 190"/>
                <a:gd name="T15" fmla="*/ 0 h 163"/>
                <a:gd name="T16" fmla="*/ 42 w 190"/>
                <a:gd name="T17" fmla="*/ 65 h 163"/>
                <a:gd name="T18" fmla="*/ 148 w 190"/>
                <a:gd name="T19" fmla="*/ 65 h 163"/>
                <a:gd name="T20" fmla="*/ 148 w 190"/>
                <a:gd name="T21" fmla="*/ 0 h 163"/>
                <a:gd name="T22" fmla="*/ 190 w 190"/>
                <a:gd name="T23" fmla="*/ 5 h 163"/>
                <a:gd name="T24" fmla="*/ 190 w 190"/>
                <a:gd name="T25" fmla="*/ 15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" h="163">
                  <a:moveTo>
                    <a:pt x="190" y="158"/>
                  </a:moveTo>
                  <a:cubicBezTo>
                    <a:pt x="177" y="161"/>
                    <a:pt x="162" y="163"/>
                    <a:pt x="148" y="163"/>
                  </a:cubicBezTo>
                  <a:cubicBezTo>
                    <a:pt x="148" y="96"/>
                    <a:pt x="148" y="96"/>
                    <a:pt x="148" y="96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28" y="163"/>
                    <a:pt x="13" y="161"/>
                    <a:pt x="0" y="15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3" y="1"/>
                    <a:pt x="28" y="0"/>
                    <a:pt x="42" y="0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148" y="65"/>
                    <a:pt x="148" y="65"/>
                    <a:pt x="148" y="65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62" y="0"/>
                    <a:pt x="177" y="1"/>
                    <a:pt x="190" y="5"/>
                  </a:cubicBezTo>
                  <a:cubicBezTo>
                    <a:pt x="190" y="158"/>
                    <a:pt x="190" y="158"/>
                    <a:pt x="190" y="1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" name="Freeform 18"/>
            <p:cNvSpPr>
              <a:spLocks/>
            </p:cNvSpPr>
            <p:nvPr userDrawn="1"/>
          </p:nvSpPr>
          <p:spPr bwMode="auto">
            <a:xfrm>
              <a:off x="2619375" y="-595312"/>
              <a:ext cx="244475" cy="211137"/>
            </a:xfrm>
            <a:custGeom>
              <a:avLst/>
              <a:gdLst>
                <a:gd name="T0" fmla="*/ 192 w 192"/>
                <a:gd name="T1" fmla="*/ 35 h 162"/>
                <a:gd name="T2" fmla="*/ 117 w 192"/>
                <a:gd name="T3" fmla="*/ 35 h 162"/>
                <a:gd name="T4" fmla="*/ 117 w 192"/>
                <a:gd name="T5" fmla="*/ 162 h 162"/>
                <a:gd name="T6" fmla="*/ 75 w 192"/>
                <a:gd name="T7" fmla="*/ 162 h 162"/>
                <a:gd name="T8" fmla="*/ 75 w 192"/>
                <a:gd name="T9" fmla="*/ 35 h 162"/>
                <a:gd name="T10" fmla="*/ 0 w 192"/>
                <a:gd name="T11" fmla="*/ 35 h 162"/>
                <a:gd name="T12" fmla="*/ 0 w 192"/>
                <a:gd name="T13" fmla="*/ 8 h 162"/>
                <a:gd name="T14" fmla="*/ 96 w 192"/>
                <a:gd name="T15" fmla="*/ 0 h 162"/>
                <a:gd name="T16" fmla="*/ 192 w 192"/>
                <a:gd name="T17" fmla="*/ 8 h 162"/>
                <a:gd name="T18" fmla="*/ 192 w 192"/>
                <a:gd name="T19" fmla="*/ 3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62">
                  <a:moveTo>
                    <a:pt x="192" y="35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75" y="162"/>
                    <a:pt x="75" y="162"/>
                    <a:pt x="75" y="162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3" y="2"/>
                    <a:pt x="65" y="0"/>
                    <a:pt x="96" y="0"/>
                  </a:cubicBezTo>
                  <a:cubicBezTo>
                    <a:pt x="127" y="0"/>
                    <a:pt x="160" y="2"/>
                    <a:pt x="192" y="8"/>
                  </a:cubicBezTo>
                  <a:cubicBezTo>
                    <a:pt x="192" y="35"/>
                    <a:pt x="192" y="35"/>
                    <a:pt x="192" y="3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769782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41"/>
          <p:cNvSpPr>
            <a:spLocks noChangeArrowheads="1"/>
          </p:cNvSpPr>
          <p:nvPr userDrawn="1"/>
        </p:nvSpPr>
        <p:spPr bwMode="auto">
          <a:xfrm>
            <a:off x="5024438" y="-2908243"/>
            <a:ext cx="11338832" cy="115449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Oval 41"/>
          <p:cNvSpPr>
            <a:spLocks noChangeArrowheads="1"/>
          </p:cNvSpPr>
          <p:nvPr userDrawn="1"/>
        </p:nvSpPr>
        <p:spPr bwMode="auto">
          <a:xfrm>
            <a:off x="5429438" y="-1897567"/>
            <a:ext cx="11338832" cy="11544925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grpSp>
        <p:nvGrpSpPr>
          <p:cNvPr id="16" name="Group 25"/>
          <p:cNvGrpSpPr/>
          <p:nvPr userDrawn="1"/>
        </p:nvGrpSpPr>
        <p:grpSpPr>
          <a:xfrm>
            <a:off x="7256329" y="4879328"/>
            <a:ext cx="1692409" cy="153444"/>
            <a:chOff x="2619375" y="-595312"/>
            <a:chExt cx="1785938" cy="215899"/>
          </a:xfrm>
        </p:grpSpPr>
        <p:sp>
          <p:nvSpPr>
            <p:cNvPr id="23" name="Freeform 12"/>
            <p:cNvSpPr>
              <a:spLocks/>
            </p:cNvSpPr>
            <p:nvPr userDrawn="1"/>
          </p:nvSpPr>
          <p:spPr bwMode="auto">
            <a:xfrm>
              <a:off x="4175125" y="-595312"/>
              <a:ext cx="230188" cy="215899"/>
            </a:xfrm>
            <a:custGeom>
              <a:avLst/>
              <a:gdLst>
                <a:gd name="T0" fmla="*/ 180 w 180"/>
                <a:gd name="T1" fmla="*/ 122 h 166"/>
                <a:gd name="T2" fmla="*/ 155 w 180"/>
                <a:gd name="T3" fmla="*/ 156 h 166"/>
                <a:gd name="T4" fmla="*/ 81 w 180"/>
                <a:gd name="T5" fmla="*/ 166 h 166"/>
                <a:gd name="T6" fmla="*/ 0 w 180"/>
                <a:gd name="T7" fmla="*/ 158 h 166"/>
                <a:gd name="T8" fmla="*/ 0 w 180"/>
                <a:gd name="T9" fmla="*/ 132 h 166"/>
                <a:gd name="T10" fmla="*/ 143 w 180"/>
                <a:gd name="T11" fmla="*/ 132 h 166"/>
                <a:gd name="T12" fmla="*/ 143 w 180"/>
                <a:gd name="T13" fmla="*/ 97 h 166"/>
                <a:gd name="T14" fmla="*/ 42 w 180"/>
                <a:gd name="T15" fmla="*/ 97 h 166"/>
                <a:gd name="T16" fmla="*/ 1 w 180"/>
                <a:gd name="T17" fmla="*/ 59 h 166"/>
                <a:gd name="T18" fmla="*/ 1 w 180"/>
                <a:gd name="T19" fmla="*/ 44 h 166"/>
                <a:gd name="T20" fmla="*/ 26 w 180"/>
                <a:gd name="T21" fmla="*/ 9 h 166"/>
                <a:gd name="T22" fmla="*/ 97 w 180"/>
                <a:gd name="T23" fmla="*/ 0 h 166"/>
                <a:gd name="T24" fmla="*/ 177 w 180"/>
                <a:gd name="T25" fmla="*/ 8 h 166"/>
                <a:gd name="T26" fmla="*/ 177 w 180"/>
                <a:gd name="T27" fmla="*/ 34 h 166"/>
                <a:gd name="T28" fmla="*/ 37 w 180"/>
                <a:gd name="T29" fmla="*/ 34 h 166"/>
                <a:gd name="T30" fmla="*/ 37 w 180"/>
                <a:gd name="T31" fmla="*/ 64 h 166"/>
                <a:gd name="T32" fmla="*/ 138 w 180"/>
                <a:gd name="T33" fmla="*/ 64 h 166"/>
                <a:gd name="T34" fmla="*/ 180 w 180"/>
                <a:gd name="T35" fmla="*/ 102 h 166"/>
                <a:gd name="T36" fmla="*/ 180 w 180"/>
                <a:gd name="T37" fmla="*/ 12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0" h="166">
                  <a:moveTo>
                    <a:pt x="180" y="122"/>
                  </a:moveTo>
                  <a:cubicBezTo>
                    <a:pt x="180" y="144"/>
                    <a:pt x="173" y="151"/>
                    <a:pt x="155" y="156"/>
                  </a:cubicBezTo>
                  <a:cubicBezTo>
                    <a:pt x="136" y="162"/>
                    <a:pt x="101" y="166"/>
                    <a:pt x="81" y="166"/>
                  </a:cubicBezTo>
                  <a:cubicBezTo>
                    <a:pt x="57" y="166"/>
                    <a:pt x="26" y="164"/>
                    <a:pt x="0" y="158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43" y="97"/>
                    <a:pt x="143" y="97"/>
                    <a:pt x="143" y="97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12" y="97"/>
                    <a:pt x="1" y="89"/>
                    <a:pt x="1" y="59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20"/>
                    <a:pt x="7" y="13"/>
                    <a:pt x="26" y="9"/>
                  </a:cubicBezTo>
                  <a:cubicBezTo>
                    <a:pt x="45" y="4"/>
                    <a:pt x="77" y="0"/>
                    <a:pt x="97" y="0"/>
                  </a:cubicBezTo>
                  <a:cubicBezTo>
                    <a:pt x="122" y="0"/>
                    <a:pt x="151" y="2"/>
                    <a:pt x="177" y="8"/>
                  </a:cubicBezTo>
                  <a:cubicBezTo>
                    <a:pt x="177" y="34"/>
                    <a:pt x="177" y="34"/>
                    <a:pt x="17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68" y="64"/>
                    <a:pt x="180" y="72"/>
                    <a:pt x="180" y="102"/>
                  </a:cubicBezTo>
                  <a:cubicBezTo>
                    <a:pt x="180" y="122"/>
                    <a:pt x="180" y="122"/>
                    <a:pt x="180" y="1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" name="Freeform 13"/>
            <p:cNvSpPr>
              <a:spLocks/>
            </p:cNvSpPr>
            <p:nvPr userDrawn="1"/>
          </p:nvSpPr>
          <p:spPr bwMode="auto">
            <a:xfrm>
              <a:off x="3868738" y="-595312"/>
              <a:ext cx="225425" cy="215899"/>
            </a:xfrm>
            <a:custGeom>
              <a:avLst/>
              <a:gdLst>
                <a:gd name="T0" fmla="*/ 177 w 177"/>
                <a:gd name="T1" fmla="*/ 158 h 166"/>
                <a:gd name="T2" fmla="*/ 89 w 177"/>
                <a:gd name="T3" fmla="*/ 166 h 166"/>
                <a:gd name="T4" fmla="*/ 0 w 177"/>
                <a:gd name="T5" fmla="*/ 158 h 166"/>
                <a:gd name="T6" fmla="*/ 0 w 177"/>
                <a:gd name="T7" fmla="*/ 8 h 166"/>
                <a:gd name="T8" fmla="*/ 88 w 177"/>
                <a:gd name="T9" fmla="*/ 0 h 166"/>
                <a:gd name="T10" fmla="*/ 176 w 177"/>
                <a:gd name="T11" fmla="*/ 8 h 166"/>
                <a:gd name="T12" fmla="*/ 176 w 177"/>
                <a:gd name="T13" fmla="*/ 35 h 166"/>
                <a:gd name="T14" fmla="*/ 43 w 177"/>
                <a:gd name="T15" fmla="*/ 35 h 166"/>
                <a:gd name="T16" fmla="*/ 43 w 177"/>
                <a:gd name="T17" fmla="*/ 65 h 166"/>
                <a:gd name="T18" fmla="*/ 130 w 177"/>
                <a:gd name="T19" fmla="*/ 65 h 166"/>
                <a:gd name="T20" fmla="*/ 130 w 177"/>
                <a:gd name="T21" fmla="*/ 96 h 166"/>
                <a:gd name="T22" fmla="*/ 43 w 177"/>
                <a:gd name="T23" fmla="*/ 96 h 166"/>
                <a:gd name="T24" fmla="*/ 43 w 177"/>
                <a:gd name="T25" fmla="*/ 132 h 166"/>
                <a:gd name="T26" fmla="*/ 177 w 177"/>
                <a:gd name="T27" fmla="*/ 132 h 166"/>
                <a:gd name="T28" fmla="*/ 177 w 177"/>
                <a:gd name="T29" fmla="*/ 15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166">
                  <a:moveTo>
                    <a:pt x="177" y="158"/>
                  </a:moveTo>
                  <a:cubicBezTo>
                    <a:pt x="147" y="164"/>
                    <a:pt x="118" y="166"/>
                    <a:pt x="89" y="166"/>
                  </a:cubicBezTo>
                  <a:cubicBezTo>
                    <a:pt x="60" y="166"/>
                    <a:pt x="30" y="164"/>
                    <a:pt x="0" y="15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0" y="2"/>
                    <a:pt x="60" y="0"/>
                    <a:pt x="88" y="0"/>
                  </a:cubicBezTo>
                  <a:cubicBezTo>
                    <a:pt x="117" y="0"/>
                    <a:pt x="147" y="2"/>
                    <a:pt x="176" y="8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96"/>
                    <a:pt x="130" y="96"/>
                    <a:pt x="130" y="96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177" y="158"/>
                    <a:pt x="177" y="158"/>
                    <a:pt x="177" y="1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" name="Freeform 14"/>
            <p:cNvSpPr>
              <a:spLocks/>
            </p:cNvSpPr>
            <p:nvPr userDrawn="1"/>
          </p:nvSpPr>
          <p:spPr bwMode="auto">
            <a:xfrm>
              <a:off x="3602038" y="-588963"/>
              <a:ext cx="201613" cy="209550"/>
            </a:xfrm>
            <a:custGeom>
              <a:avLst/>
              <a:gdLst>
                <a:gd name="T0" fmla="*/ 158 w 158"/>
                <a:gd name="T1" fmla="*/ 154 h 162"/>
                <a:gd name="T2" fmla="*/ 80 w 158"/>
                <a:gd name="T3" fmla="*/ 162 h 162"/>
                <a:gd name="T4" fmla="*/ 0 w 158"/>
                <a:gd name="T5" fmla="*/ 154 h 162"/>
                <a:gd name="T6" fmla="*/ 0 w 158"/>
                <a:gd name="T7" fmla="*/ 0 h 162"/>
                <a:gd name="T8" fmla="*/ 43 w 158"/>
                <a:gd name="T9" fmla="*/ 0 h 162"/>
                <a:gd name="T10" fmla="*/ 43 w 158"/>
                <a:gd name="T11" fmla="*/ 126 h 162"/>
                <a:gd name="T12" fmla="*/ 158 w 158"/>
                <a:gd name="T13" fmla="*/ 126 h 162"/>
                <a:gd name="T14" fmla="*/ 158 w 158"/>
                <a:gd name="T15" fmla="*/ 15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162">
                  <a:moveTo>
                    <a:pt x="158" y="154"/>
                  </a:moveTo>
                  <a:cubicBezTo>
                    <a:pt x="132" y="160"/>
                    <a:pt x="105" y="162"/>
                    <a:pt x="80" y="162"/>
                  </a:cubicBezTo>
                  <a:cubicBezTo>
                    <a:pt x="54" y="162"/>
                    <a:pt x="27" y="160"/>
                    <a:pt x="0" y="1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158" y="126"/>
                    <a:pt x="158" y="126"/>
                    <a:pt x="158" y="126"/>
                  </a:cubicBezTo>
                  <a:cubicBezTo>
                    <a:pt x="158" y="154"/>
                    <a:pt x="158" y="154"/>
                    <a:pt x="158" y="15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3248025" y="-588963"/>
              <a:ext cx="288925" cy="207962"/>
            </a:xfrm>
            <a:custGeom>
              <a:avLst/>
              <a:gdLst>
                <a:gd name="T0" fmla="*/ 226 w 226"/>
                <a:gd name="T1" fmla="*/ 155 h 161"/>
                <a:gd name="T2" fmla="*/ 179 w 226"/>
                <a:gd name="T3" fmla="*/ 161 h 161"/>
                <a:gd name="T4" fmla="*/ 114 w 226"/>
                <a:gd name="T5" fmla="*/ 29 h 161"/>
                <a:gd name="T6" fmla="*/ 110 w 226"/>
                <a:gd name="T7" fmla="*/ 29 h 161"/>
                <a:gd name="T8" fmla="*/ 45 w 226"/>
                <a:gd name="T9" fmla="*/ 161 h 161"/>
                <a:gd name="T10" fmla="*/ 0 w 226"/>
                <a:gd name="T11" fmla="*/ 155 h 161"/>
                <a:gd name="T12" fmla="*/ 83 w 226"/>
                <a:gd name="T13" fmla="*/ 0 h 161"/>
                <a:gd name="T14" fmla="*/ 142 w 226"/>
                <a:gd name="T15" fmla="*/ 0 h 161"/>
                <a:gd name="T16" fmla="*/ 226 w 226"/>
                <a:gd name="T17" fmla="*/ 15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161">
                  <a:moveTo>
                    <a:pt x="226" y="155"/>
                  </a:moveTo>
                  <a:cubicBezTo>
                    <a:pt x="212" y="159"/>
                    <a:pt x="193" y="161"/>
                    <a:pt x="179" y="161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45" y="161"/>
                    <a:pt x="45" y="161"/>
                    <a:pt x="45" y="161"/>
                  </a:cubicBezTo>
                  <a:cubicBezTo>
                    <a:pt x="31" y="161"/>
                    <a:pt x="15" y="159"/>
                    <a:pt x="0" y="155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6" y="155"/>
                    <a:pt x="226" y="155"/>
                    <a:pt x="226" y="15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" name="Oval 16"/>
            <p:cNvSpPr>
              <a:spLocks noChangeArrowheads="1"/>
            </p:cNvSpPr>
            <p:nvPr userDrawn="1"/>
          </p:nvSpPr>
          <p:spPr bwMode="auto">
            <a:xfrm>
              <a:off x="3355975" y="-474663"/>
              <a:ext cx="71438" cy="71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" name="Freeform 17"/>
            <p:cNvSpPr>
              <a:spLocks/>
            </p:cNvSpPr>
            <p:nvPr userDrawn="1"/>
          </p:nvSpPr>
          <p:spPr bwMode="auto">
            <a:xfrm>
              <a:off x="2940050" y="-592138"/>
              <a:ext cx="242888" cy="211137"/>
            </a:xfrm>
            <a:custGeom>
              <a:avLst/>
              <a:gdLst>
                <a:gd name="T0" fmla="*/ 190 w 190"/>
                <a:gd name="T1" fmla="*/ 158 h 163"/>
                <a:gd name="T2" fmla="*/ 148 w 190"/>
                <a:gd name="T3" fmla="*/ 163 h 163"/>
                <a:gd name="T4" fmla="*/ 148 w 190"/>
                <a:gd name="T5" fmla="*/ 96 h 163"/>
                <a:gd name="T6" fmla="*/ 42 w 190"/>
                <a:gd name="T7" fmla="*/ 96 h 163"/>
                <a:gd name="T8" fmla="*/ 42 w 190"/>
                <a:gd name="T9" fmla="*/ 163 h 163"/>
                <a:gd name="T10" fmla="*/ 0 w 190"/>
                <a:gd name="T11" fmla="*/ 158 h 163"/>
                <a:gd name="T12" fmla="*/ 0 w 190"/>
                <a:gd name="T13" fmla="*/ 5 h 163"/>
                <a:gd name="T14" fmla="*/ 42 w 190"/>
                <a:gd name="T15" fmla="*/ 0 h 163"/>
                <a:gd name="T16" fmla="*/ 42 w 190"/>
                <a:gd name="T17" fmla="*/ 65 h 163"/>
                <a:gd name="T18" fmla="*/ 148 w 190"/>
                <a:gd name="T19" fmla="*/ 65 h 163"/>
                <a:gd name="T20" fmla="*/ 148 w 190"/>
                <a:gd name="T21" fmla="*/ 0 h 163"/>
                <a:gd name="T22" fmla="*/ 190 w 190"/>
                <a:gd name="T23" fmla="*/ 5 h 163"/>
                <a:gd name="T24" fmla="*/ 190 w 190"/>
                <a:gd name="T25" fmla="*/ 15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" h="163">
                  <a:moveTo>
                    <a:pt x="190" y="158"/>
                  </a:moveTo>
                  <a:cubicBezTo>
                    <a:pt x="177" y="161"/>
                    <a:pt x="162" y="163"/>
                    <a:pt x="148" y="163"/>
                  </a:cubicBezTo>
                  <a:cubicBezTo>
                    <a:pt x="148" y="96"/>
                    <a:pt x="148" y="96"/>
                    <a:pt x="148" y="96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28" y="163"/>
                    <a:pt x="13" y="161"/>
                    <a:pt x="0" y="15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3" y="1"/>
                    <a:pt x="28" y="0"/>
                    <a:pt x="42" y="0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148" y="65"/>
                    <a:pt x="148" y="65"/>
                    <a:pt x="148" y="65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62" y="0"/>
                    <a:pt x="177" y="1"/>
                    <a:pt x="190" y="5"/>
                  </a:cubicBezTo>
                  <a:cubicBezTo>
                    <a:pt x="190" y="158"/>
                    <a:pt x="190" y="158"/>
                    <a:pt x="190" y="1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" name="Freeform 18"/>
            <p:cNvSpPr>
              <a:spLocks/>
            </p:cNvSpPr>
            <p:nvPr userDrawn="1"/>
          </p:nvSpPr>
          <p:spPr bwMode="auto">
            <a:xfrm>
              <a:off x="2619375" y="-595312"/>
              <a:ext cx="244475" cy="211137"/>
            </a:xfrm>
            <a:custGeom>
              <a:avLst/>
              <a:gdLst>
                <a:gd name="T0" fmla="*/ 192 w 192"/>
                <a:gd name="T1" fmla="*/ 35 h 162"/>
                <a:gd name="T2" fmla="*/ 117 w 192"/>
                <a:gd name="T3" fmla="*/ 35 h 162"/>
                <a:gd name="T4" fmla="*/ 117 w 192"/>
                <a:gd name="T5" fmla="*/ 162 h 162"/>
                <a:gd name="T6" fmla="*/ 75 w 192"/>
                <a:gd name="T7" fmla="*/ 162 h 162"/>
                <a:gd name="T8" fmla="*/ 75 w 192"/>
                <a:gd name="T9" fmla="*/ 35 h 162"/>
                <a:gd name="T10" fmla="*/ 0 w 192"/>
                <a:gd name="T11" fmla="*/ 35 h 162"/>
                <a:gd name="T12" fmla="*/ 0 w 192"/>
                <a:gd name="T13" fmla="*/ 8 h 162"/>
                <a:gd name="T14" fmla="*/ 96 w 192"/>
                <a:gd name="T15" fmla="*/ 0 h 162"/>
                <a:gd name="T16" fmla="*/ 192 w 192"/>
                <a:gd name="T17" fmla="*/ 8 h 162"/>
                <a:gd name="T18" fmla="*/ 192 w 192"/>
                <a:gd name="T19" fmla="*/ 3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62">
                  <a:moveTo>
                    <a:pt x="192" y="35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75" y="162"/>
                    <a:pt x="75" y="162"/>
                    <a:pt x="75" y="162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3" y="2"/>
                    <a:pt x="65" y="0"/>
                    <a:pt x="96" y="0"/>
                  </a:cubicBezTo>
                  <a:cubicBezTo>
                    <a:pt x="127" y="0"/>
                    <a:pt x="160" y="2"/>
                    <a:pt x="192" y="8"/>
                  </a:cubicBezTo>
                  <a:cubicBezTo>
                    <a:pt x="192" y="35"/>
                    <a:pt x="192" y="35"/>
                    <a:pt x="192" y="3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AU" sz="2000" b="1" kern="1200" dirty="0" smtClean="0">
                <a:solidFill>
                  <a:srgbClr val="333366"/>
                </a:solidFill>
                <a:effectLst/>
                <a:latin typeface="+mj-lt"/>
              </a:rPr>
              <a:t>Click to edit Master title style</a:t>
            </a:r>
            <a:r>
              <a:rPr lang="en-AU" dirty="0" smtClean="0"/>
              <a:t> </a:t>
            </a:r>
            <a:endParaRPr lang="fr-FR" dirty="0"/>
          </a:p>
        </p:txBody>
      </p:sp>
      <p:sp>
        <p:nvSpPr>
          <p:cNvPr id="30" name="Espace réservé du texte 2"/>
          <p:cNvSpPr>
            <a:spLocks noGrp="1"/>
          </p:cNvSpPr>
          <p:nvPr>
            <p:ph idx="1" hasCustomPrompt="1"/>
          </p:nvPr>
        </p:nvSpPr>
        <p:spPr>
          <a:xfrm>
            <a:off x="179515" y="696542"/>
            <a:ext cx="5322434" cy="3934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5501950" y="-9525"/>
            <a:ext cx="3647433" cy="5178425"/>
          </a:xfrm>
          <a:custGeom>
            <a:avLst/>
            <a:gdLst>
              <a:gd name="connsiteX0" fmla="*/ 0 w 3662362"/>
              <a:gd name="connsiteY0" fmla="*/ 0 h 5168900"/>
              <a:gd name="connsiteX1" fmla="*/ 3662362 w 3662362"/>
              <a:gd name="connsiteY1" fmla="*/ 0 h 5168900"/>
              <a:gd name="connsiteX2" fmla="*/ 3662362 w 3662362"/>
              <a:gd name="connsiteY2" fmla="*/ 5168900 h 5168900"/>
              <a:gd name="connsiteX3" fmla="*/ 0 w 3662362"/>
              <a:gd name="connsiteY3" fmla="*/ 5168900 h 5168900"/>
              <a:gd name="connsiteX4" fmla="*/ 0 w 3662362"/>
              <a:gd name="connsiteY4" fmla="*/ 0 h 5168900"/>
              <a:gd name="connsiteX0" fmla="*/ 1724025 w 3662362"/>
              <a:gd name="connsiteY0" fmla="*/ 0 h 5178425"/>
              <a:gd name="connsiteX1" fmla="*/ 3662362 w 3662362"/>
              <a:gd name="connsiteY1" fmla="*/ 9525 h 5178425"/>
              <a:gd name="connsiteX2" fmla="*/ 3662362 w 3662362"/>
              <a:gd name="connsiteY2" fmla="*/ 5178425 h 5178425"/>
              <a:gd name="connsiteX3" fmla="*/ 0 w 3662362"/>
              <a:gd name="connsiteY3" fmla="*/ 5178425 h 5178425"/>
              <a:gd name="connsiteX4" fmla="*/ 1724025 w 3662362"/>
              <a:gd name="connsiteY4" fmla="*/ 0 h 5178425"/>
              <a:gd name="connsiteX0" fmla="*/ 1724025 w 3662362"/>
              <a:gd name="connsiteY0" fmla="*/ 0 h 5178425"/>
              <a:gd name="connsiteX1" fmla="*/ 3662362 w 3662362"/>
              <a:gd name="connsiteY1" fmla="*/ 9525 h 5178425"/>
              <a:gd name="connsiteX2" fmla="*/ 3662362 w 3662362"/>
              <a:gd name="connsiteY2" fmla="*/ 5178425 h 5178425"/>
              <a:gd name="connsiteX3" fmla="*/ 0 w 3662362"/>
              <a:gd name="connsiteY3" fmla="*/ 5178425 h 5178425"/>
              <a:gd name="connsiteX4" fmla="*/ 1724025 w 3662362"/>
              <a:gd name="connsiteY4" fmla="*/ 0 h 5178425"/>
              <a:gd name="connsiteX0" fmla="*/ 1609725 w 3548062"/>
              <a:gd name="connsiteY0" fmla="*/ 0 h 5178425"/>
              <a:gd name="connsiteX1" fmla="*/ 3548062 w 3548062"/>
              <a:gd name="connsiteY1" fmla="*/ 9525 h 5178425"/>
              <a:gd name="connsiteX2" fmla="*/ 3548062 w 3548062"/>
              <a:gd name="connsiteY2" fmla="*/ 5178425 h 5178425"/>
              <a:gd name="connsiteX3" fmla="*/ 0 w 3548062"/>
              <a:gd name="connsiteY3" fmla="*/ 5178425 h 5178425"/>
              <a:gd name="connsiteX4" fmla="*/ 1609725 w 3548062"/>
              <a:gd name="connsiteY4" fmla="*/ 0 h 5178425"/>
              <a:gd name="connsiteX0" fmla="*/ 1758948 w 3697285"/>
              <a:gd name="connsiteY0" fmla="*/ 0 h 5178425"/>
              <a:gd name="connsiteX1" fmla="*/ 3697285 w 3697285"/>
              <a:gd name="connsiteY1" fmla="*/ 9525 h 5178425"/>
              <a:gd name="connsiteX2" fmla="*/ 3697285 w 3697285"/>
              <a:gd name="connsiteY2" fmla="*/ 5178425 h 5178425"/>
              <a:gd name="connsiteX3" fmla="*/ 149223 w 3697285"/>
              <a:gd name="connsiteY3" fmla="*/ 5178425 h 5178425"/>
              <a:gd name="connsiteX4" fmla="*/ 1758948 w 3697285"/>
              <a:gd name="connsiteY4" fmla="*/ 0 h 5178425"/>
              <a:gd name="connsiteX0" fmla="*/ 1709096 w 3647433"/>
              <a:gd name="connsiteY0" fmla="*/ 0 h 5178425"/>
              <a:gd name="connsiteX1" fmla="*/ 3647433 w 3647433"/>
              <a:gd name="connsiteY1" fmla="*/ 9525 h 5178425"/>
              <a:gd name="connsiteX2" fmla="*/ 3647433 w 3647433"/>
              <a:gd name="connsiteY2" fmla="*/ 5178425 h 5178425"/>
              <a:gd name="connsiteX3" fmla="*/ 99371 w 3647433"/>
              <a:gd name="connsiteY3" fmla="*/ 5178425 h 5178425"/>
              <a:gd name="connsiteX4" fmla="*/ 1709096 w 3647433"/>
              <a:gd name="connsiteY4" fmla="*/ 0 h 517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7433" h="5178425">
                <a:moveTo>
                  <a:pt x="1709096" y="0"/>
                </a:moveTo>
                <a:lnTo>
                  <a:pt x="3647433" y="9525"/>
                </a:lnTo>
                <a:lnTo>
                  <a:pt x="3647433" y="5178425"/>
                </a:lnTo>
                <a:lnTo>
                  <a:pt x="99371" y="5178425"/>
                </a:lnTo>
                <a:cubicBezTo>
                  <a:pt x="-30804" y="4471458"/>
                  <a:pt x="-351479" y="2116667"/>
                  <a:pt x="170909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lIns="432000" anchor="ctr" anchorCtr="0"/>
          <a:lstStyle>
            <a:lvl1pPr marL="0" indent="0" algn="ctr">
              <a:buFontTx/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Click icon to add image</a:t>
            </a:r>
            <a:br>
              <a:rPr lang="en-AU" dirty="0" smtClean="0"/>
            </a:br>
            <a:r>
              <a:rPr lang="en-AU" dirty="0" smtClean="0"/>
              <a:t>to placeholder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6531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AU" sz="2000" b="1" kern="1200" dirty="0" smtClean="0">
                <a:solidFill>
                  <a:srgbClr val="333366"/>
                </a:solidFill>
                <a:effectLst/>
                <a:latin typeface="+mj-lt"/>
              </a:rPr>
              <a:t>Click to edit Master title style</a:t>
            </a:r>
            <a:r>
              <a:rPr lang="en-AU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57200" y="720927"/>
            <a:ext cx="4038600" cy="391746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648200" y="720927"/>
            <a:ext cx="4038600" cy="391746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374916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AU" sz="2000" b="1" kern="1200" dirty="0" smtClean="0">
                <a:solidFill>
                  <a:srgbClr val="333366"/>
                </a:solidFill>
                <a:effectLst/>
                <a:latin typeface="+mj-lt"/>
              </a:rPr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7396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-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02049" y="1007215"/>
            <a:ext cx="4918023" cy="3190787"/>
          </a:xfrm>
        </p:spPr>
        <p:txBody>
          <a:bodyPr/>
          <a:lstStyle>
            <a:lvl1pPr algn="l">
              <a:defRPr sz="2600">
                <a:solidFill>
                  <a:srgbClr val="333366"/>
                </a:solidFill>
              </a:defRPr>
            </a:lvl1pPr>
          </a:lstStyle>
          <a:p>
            <a:r>
              <a:rPr lang="en-AU" noProof="0" dirty="0" smtClean="0"/>
              <a:t>Click to edit Master</a:t>
            </a:r>
            <a:br>
              <a:rPr lang="en-AU" noProof="0" dirty="0" smtClean="0"/>
            </a:br>
            <a:r>
              <a:rPr lang="en-AU" noProof="0" dirty="0" smtClean="0"/>
              <a:t>title style</a:t>
            </a:r>
            <a:endParaRPr lang="fr-FR" dirty="0"/>
          </a:p>
        </p:txBody>
      </p:sp>
      <p:sp>
        <p:nvSpPr>
          <p:cNvPr id="24" name="Freeform 47"/>
          <p:cNvSpPr>
            <a:spLocks/>
          </p:cNvSpPr>
          <p:nvPr userDrawn="1"/>
        </p:nvSpPr>
        <p:spPr bwMode="auto">
          <a:xfrm>
            <a:off x="5210047" y="-519"/>
            <a:ext cx="3946694" cy="5178844"/>
          </a:xfrm>
          <a:custGeom>
            <a:avLst/>
            <a:gdLst>
              <a:gd name="T0" fmla="*/ 0 w 1237"/>
              <a:gd name="T1" fmla="*/ 1390 h 1746"/>
              <a:gd name="T2" fmla="*/ 33 w 1237"/>
              <a:gd name="T3" fmla="*/ 1746 h 1746"/>
              <a:gd name="T4" fmla="*/ 1237 w 1237"/>
              <a:gd name="T5" fmla="*/ 1746 h 1746"/>
              <a:gd name="T6" fmla="*/ 1237 w 1237"/>
              <a:gd name="T7" fmla="*/ 0 h 1746"/>
              <a:gd name="T8" fmla="*/ 584 w 1237"/>
              <a:gd name="T9" fmla="*/ 0 h 1746"/>
              <a:gd name="T10" fmla="*/ 0 w 1237"/>
              <a:gd name="T11" fmla="*/ 1390 h 1746"/>
              <a:gd name="connsiteX0" fmla="*/ 34 w 10770"/>
              <a:gd name="connsiteY0" fmla="*/ 7961 h 10400"/>
              <a:gd name="connsiteX1" fmla="*/ 100 w 10770"/>
              <a:gd name="connsiteY1" fmla="*/ 8577 h 10400"/>
              <a:gd name="connsiteX2" fmla="*/ 10034 w 10770"/>
              <a:gd name="connsiteY2" fmla="*/ 10000 h 10400"/>
              <a:gd name="connsiteX3" fmla="*/ 10034 w 10770"/>
              <a:gd name="connsiteY3" fmla="*/ 0 h 10400"/>
              <a:gd name="connsiteX4" fmla="*/ 4755 w 10770"/>
              <a:gd name="connsiteY4" fmla="*/ 0 h 10400"/>
              <a:gd name="connsiteX5" fmla="*/ 34 w 10770"/>
              <a:gd name="connsiteY5" fmla="*/ 7961 h 10400"/>
              <a:gd name="connsiteX0" fmla="*/ 34 w 10277"/>
              <a:gd name="connsiteY0" fmla="*/ 7961 h 9176"/>
              <a:gd name="connsiteX1" fmla="*/ 100 w 10277"/>
              <a:gd name="connsiteY1" fmla="*/ 8577 h 9176"/>
              <a:gd name="connsiteX2" fmla="*/ 9276 w 10277"/>
              <a:gd name="connsiteY2" fmla="*/ 8529 h 9176"/>
              <a:gd name="connsiteX3" fmla="*/ 10034 w 10277"/>
              <a:gd name="connsiteY3" fmla="*/ 0 h 9176"/>
              <a:gd name="connsiteX4" fmla="*/ 4755 w 10277"/>
              <a:gd name="connsiteY4" fmla="*/ 0 h 9176"/>
              <a:gd name="connsiteX5" fmla="*/ 34 w 10277"/>
              <a:gd name="connsiteY5" fmla="*/ 7961 h 9176"/>
              <a:gd name="connsiteX0" fmla="*/ 33 w 9764"/>
              <a:gd name="connsiteY0" fmla="*/ 8676 h 10304"/>
              <a:gd name="connsiteX1" fmla="*/ 97 w 9764"/>
              <a:gd name="connsiteY1" fmla="*/ 9347 h 10304"/>
              <a:gd name="connsiteX2" fmla="*/ 9026 w 9764"/>
              <a:gd name="connsiteY2" fmla="*/ 9295 h 10304"/>
              <a:gd name="connsiteX3" fmla="*/ 9764 w 9764"/>
              <a:gd name="connsiteY3" fmla="*/ 0 h 10304"/>
              <a:gd name="connsiteX4" fmla="*/ 4627 w 9764"/>
              <a:gd name="connsiteY4" fmla="*/ 0 h 10304"/>
              <a:gd name="connsiteX5" fmla="*/ 33 w 9764"/>
              <a:gd name="connsiteY5" fmla="*/ 8676 h 10304"/>
              <a:gd name="connsiteX0" fmla="*/ 34 w 10016"/>
              <a:gd name="connsiteY0" fmla="*/ 8420 h 9071"/>
              <a:gd name="connsiteX1" fmla="*/ 99 w 10016"/>
              <a:gd name="connsiteY1" fmla="*/ 9071 h 9071"/>
              <a:gd name="connsiteX2" fmla="*/ 9244 w 10016"/>
              <a:gd name="connsiteY2" fmla="*/ 9021 h 9071"/>
              <a:gd name="connsiteX3" fmla="*/ 10000 w 10016"/>
              <a:gd name="connsiteY3" fmla="*/ 0 h 9071"/>
              <a:gd name="connsiteX4" fmla="*/ 4739 w 10016"/>
              <a:gd name="connsiteY4" fmla="*/ 0 h 9071"/>
              <a:gd name="connsiteX5" fmla="*/ 34 w 10016"/>
              <a:gd name="connsiteY5" fmla="*/ 8420 h 9071"/>
              <a:gd name="connsiteX0" fmla="*/ 34 w 9984"/>
              <a:gd name="connsiteY0" fmla="*/ 9282 h 10000"/>
              <a:gd name="connsiteX1" fmla="*/ 99 w 9984"/>
              <a:gd name="connsiteY1" fmla="*/ 10000 h 10000"/>
              <a:gd name="connsiteX2" fmla="*/ 9229 w 9984"/>
              <a:gd name="connsiteY2" fmla="*/ 9945 h 10000"/>
              <a:gd name="connsiteX3" fmla="*/ 9984 w 9984"/>
              <a:gd name="connsiteY3" fmla="*/ 0 h 10000"/>
              <a:gd name="connsiteX4" fmla="*/ 4731 w 9984"/>
              <a:gd name="connsiteY4" fmla="*/ 0 h 10000"/>
              <a:gd name="connsiteX5" fmla="*/ 34 w 9984"/>
              <a:gd name="connsiteY5" fmla="*/ 9282 h 10000"/>
              <a:gd name="connsiteX0" fmla="*/ 34 w 10052"/>
              <a:gd name="connsiteY0" fmla="*/ 9282 h 10443"/>
              <a:gd name="connsiteX1" fmla="*/ 99 w 10052"/>
              <a:gd name="connsiteY1" fmla="*/ 10000 h 10443"/>
              <a:gd name="connsiteX2" fmla="*/ 9822 w 10052"/>
              <a:gd name="connsiteY2" fmla="*/ 10443 h 10443"/>
              <a:gd name="connsiteX3" fmla="*/ 10000 w 10052"/>
              <a:gd name="connsiteY3" fmla="*/ 0 h 10443"/>
              <a:gd name="connsiteX4" fmla="*/ 4739 w 10052"/>
              <a:gd name="connsiteY4" fmla="*/ 0 h 10443"/>
              <a:gd name="connsiteX5" fmla="*/ 34 w 10052"/>
              <a:gd name="connsiteY5" fmla="*/ 9282 h 10443"/>
              <a:gd name="connsiteX0" fmla="*/ 34 w 10000"/>
              <a:gd name="connsiteY0" fmla="*/ 9282 h 10037"/>
              <a:gd name="connsiteX1" fmla="*/ 99 w 10000"/>
              <a:gd name="connsiteY1" fmla="*/ 10000 h 10037"/>
              <a:gd name="connsiteX2" fmla="*/ 9244 w 10000"/>
              <a:gd name="connsiteY2" fmla="*/ 10037 h 10037"/>
              <a:gd name="connsiteX3" fmla="*/ 10000 w 10000"/>
              <a:gd name="connsiteY3" fmla="*/ 0 h 10037"/>
              <a:gd name="connsiteX4" fmla="*/ 4739 w 10000"/>
              <a:gd name="connsiteY4" fmla="*/ 0 h 10037"/>
              <a:gd name="connsiteX5" fmla="*/ 34 w 10000"/>
              <a:gd name="connsiteY5" fmla="*/ 9282 h 10037"/>
              <a:gd name="connsiteX0" fmla="*/ 34 w 10000"/>
              <a:gd name="connsiteY0" fmla="*/ 9282 h 10037"/>
              <a:gd name="connsiteX1" fmla="*/ 99 w 10000"/>
              <a:gd name="connsiteY1" fmla="*/ 10000 h 10037"/>
              <a:gd name="connsiteX2" fmla="*/ 9244 w 10000"/>
              <a:gd name="connsiteY2" fmla="*/ 10037 h 10037"/>
              <a:gd name="connsiteX3" fmla="*/ 10000 w 10000"/>
              <a:gd name="connsiteY3" fmla="*/ 0 h 10037"/>
              <a:gd name="connsiteX4" fmla="*/ 4739 w 10000"/>
              <a:gd name="connsiteY4" fmla="*/ 0 h 10037"/>
              <a:gd name="connsiteX5" fmla="*/ 34 w 10000"/>
              <a:gd name="connsiteY5" fmla="*/ 9282 h 10037"/>
              <a:gd name="connsiteX0" fmla="*/ 34 w 9355"/>
              <a:gd name="connsiteY0" fmla="*/ 9282 h 10037"/>
              <a:gd name="connsiteX1" fmla="*/ 99 w 9355"/>
              <a:gd name="connsiteY1" fmla="*/ 10000 h 10037"/>
              <a:gd name="connsiteX2" fmla="*/ 9244 w 9355"/>
              <a:gd name="connsiteY2" fmla="*/ 10037 h 10037"/>
              <a:gd name="connsiteX3" fmla="*/ 9266 w 9355"/>
              <a:gd name="connsiteY3" fmla="*/ 37 h 10037"/>
              <a:gd name="connsiteX4" fmla="*/ 4739 w 9355"/>
              <a:gd name="connsiteY4" fmla="*/ 0 h 10037"/>
              <a:gd name="connsiteX5" fmla="*/ 34 w 9355"/>
              <a:gd name="connsiteY5" fmla="*/ 9282 h 10037"/>
              <a:gd name="connsiteX0" fmla="*/ 36 w 10063"/>
              <a:gd name="connsiteY0" fmla="*/ 9248 h 10000"/>
              <a:gd name="connsiteX1" fmla="*/ 106 w 10063"/>
              <a:gd name="connsiteY1" fmla="*/ 9963 h 10000"/>
              <a:gd name="connsiteX2" fmla="*/ 9881 w 10063"/>
              <a:gd name="connsiteY2" fmla="*/ 10000 h 10000"/>
              <a:gd name="connsiteX3" fmla="*/ 9905 w 10063"/>
              <a:gd name="connsiteY3" fmla="*/ 37 h 10000"/>
              <a:gd name="connsiteX4" fmla="*/ 5066 w 10063"/>
              <a:gd name="connsiteY4" fmla="*/ 0 h 10000"/>
              <a:gd name="connsiteX5" fmla="*/ 36 w 10063"/>
              <a:gd name="connsiteY5" fmla="*/ 9248 h 10000"/>
              <a:gd name="connsiteX0" fmla="*/ 36 w 11201"/>
              <a:gd name="connsiteY0" fmla="*/ 9248 h 10000"/>
              <a:gd name="connsiteX1" fmla="*/ 106 w 11201"/>
              <a:gd name="connsiteY1" fmla="*/ 9963 h 10000"/>
              <a:gd name="connsiteX2" fmla="*/ 9881 w 11201"/>
              <a:gd name="connsiteY2" fmla="*/ 10000 h 10000"/>
              <a:gd name="connsiteX3" fmla="*/ 9905 w 11201"/>
              <a:gd name="connsiteY3" fmla="*/ 37 h 10000"/>
              <a:gd name="connsiteX4" fmla="*/ 5066 w 11201"/>
              <a:gd name="connsiteY4" fmla="*/ 0 h 10000"/>
              <a:gd name="connsiteX5" fmla="*/ 36 w 11201"/>
              <a:gd name="connsiteY5" fmla="*/ 9248 h 10000"/>
              <a:gd name="connsiteX0" fmla="*/ 36 w 9905"/>
              <a:gd name="connsiteY0" fmla="*/ 9248 h 10000"/>
              <a:gd name="connsiteX1" fmla="*/ 106 w 9905"/>
              <a:gd name="connsiteY1" fmla="*/ 9963 h 10000"/>
              <a:gd name="connsiteX2" fmla="*/ 9881 w 9905"/>
              <a:gd name="connsiteY2" fmla="*/ 10000 h 10000"/>
              <a:gd name="connsiteX3" fmla="*/ 9905 w 9905"/>
              <a:gd name="connsiteY3" fmla="*/ 37 h 10000"/>
              <a:gd name="connsiteX4" fmla="*/ 5066 w 9905"/>
              <a:gd name="connsiteY4" fmla="*/ 0 h 10000"/>
              <a:gd name="connsiteX5" fmla="*/ 36 w 9905"/>
              <a:gd name="connsiteY5" fmla="*/ 9248 h 10000"/>
              <a:gd name="connsiteX0" fmla="*/ 37 w 10001"/>
              <a:gd name="connsiteY0" fmla="*/ 9248 h 10000"/>
              <a:gd name="connsiteX1" fmla="*/ 108 w 10001"/>
              <a:gd name="connsiteY1" fmla="*/ 9963 h 10000"/>
              <a:gd name="connsiteX2" fmla="*/ 9977 w 10001"/>
              <a:gd name="connsiteY2" fmla="*/ 10000 h 10000"/>
              <a:gd name="connsiteX3" fmla="*/ 10001 w 10001"/>
              <a:gd name="connsiteY3" fmla="*/ 37 h 10000"/>
              <a:gd name="connsiteX4" fmla="*/ 5116 w 10001"/>
              <a:gd name="connsiteY4" fmla="*/ 0 h 10000"/>
              <a:gd name="connsiteX5" fmla="*/ 37 w 10001"/>
              <a:gd name="connsiteY5" fmla="*/ 9248 h 10000"/>
              <a:gd name="connsiteX0" fmla="*/ 37 w 10001"/>
              <a:gd name="connsiteY0" fmla="*/ 8311 h 10000"/>
              <a:gd name="connsiteX1" fmla="*/ 108 w 10001"/>
              <a:gd name="connsiteY1" fmla="*/ 9963 h 10000"/>
              <a:gd name="connsiteX2" fmla="*/ 9977 w 10001"/>
              <a:gd name="connsiteY2" fmla="*/ 10000 h 10000"/>
              <a:gd name="connsiteX3" fmla="*/ 10001 w 10001"/>
              <a:gd name="connsiteY3" fmla="*/ 37 h 10000"/>
              <a:gd name="connsiteX4" fmla="*/ 5116 w 10001"/>
              <a:gd name="connsiteY4" fmla="*/ 0 h 10000"/>
              <a:gd name="connsiteX5" fmla="*/ 37 w 10001"/>
              <a:gd name="connsiteY5" fmla="*/ 8311 h 10000"/>
              <a:gd name="connsiteX0" fmla="*/ 0 w 9964"/>
              <a:gd name="connsiteY0" fmla="*/ 8311 h 10000"/>
              <a:gd name="connsiteX1" fmla="*/ 71 w 9964"/>
              <a:gd name="connsiteY1" fmla="*/ 9963 h 10000"/>
              <a:gd name="connsiteX2" fmla="*/ 9940 w 9964"/>
              <a:gd name="connsiteY2" fmla="*/ 10000 h 10000"/>
              <a:gd name="connsiteX3" fmla="*/ 9964 w 9964"/>
              <a:gd name="connsiteY3" fmla="*/ 37 h 10000"/>
              <a:gd name="connsiteX4" fmla="*/ 5079 w 9964"/>
              <a:gd name="connsiteY4" fmla="*/ 0 h 10000"/>
              <a:gd name="connsiteX5" fmla="*/ 0 w 9964"/>
              <a:gd name="connsiteY5" fmla="*/ 8311 h 10000"/>
              <a:gd name="connsiteX0" fmla="*/ 5129 w 10032"/>
              <a:gd name="connsiteY0" fmla="*/ 0 h 10000"/>
              <a:gd name="connsiteX1" fmla="*/ 103 w 10032"/>
              <a:gd name="connsiteY1" fmla="*/ 9963 h 10000"/>
              <a:gd name="connsiteX2" fmla="*/ 10008 w 10032"/>
              <a:gd name="connsiteY2" fmla="*/ 10000 h 10000"/>
              <a:gd name="connsiteX3" fmla="*/ 10032 w 10032"/>
              <a:gd name="connsiteY3" fmla="*/ 37 h 10000"/>
              <a:gd name="connsiteX4" fmla="*/ 5129 w 10032"/>
              <a:gd name="connsiteY4" fmla="*/ 0 h 10000"/>
              <a:gd name="connsiteX0" fmla="*/ 5162 w 10065"/>
              <a:gd name="connsiteY0" fmla="*/ 0 h 10000"/>
              <a:gd name="connsiteX1" fmla="*/ 136 w 10065"/>
              <a:gd name="connsiteY1" fmla="*/ 9963 h 10000"/>
              <a:gd name="connsiteX2" fmla="*/ 10041 w 10065"/>
              <a:gd name="connsiteY2" fmla="*/ 10000 h 10000"/>
              <a:gd name="connsiteX3" fmla="*/ 10065 w 10065"/>
              <a:gd name="connsiteY3" fmla="*/ 37 h 10000"/>
              <a:gd name="connsiteX4" fmla="*/ 5162 w 10065"/>
              <a:gd name="connsiteY4" fmla="*/ 0 h 10000"/>
              <a:gd name="connsiteX0" fmla="*/ 5174 w 10077"/>
              <a:gd name="connsiteY0" fmla="*/ 0 h 10000"/>
              <a:gd name="connsiteX1" fmla="*/ 148 w 10077"/>
              <a:gd name="connsiteY1" fmla="*/ 9963 h 10000"/>
              <a:gd name="connsiteX2" fmla="*/ 10053 w 10077"/>
              <a:gd name="connsiteY2" fmla="*/ 10000 h 10000"/>
              <a:gd name="connsiteX3" fmla="*/ 10077 w 10077"/>
              <a:gd name="connsiteY3" fmla="*/ 37 h 10000"/>
              <a:gd name="connsiteX4" fmla="*/ 5174 w 10077"/>
              <a:gd name="connsiteY4" fmla="*/ 0 h 10000"/>
              <a:gd name="connsiteX0" fmla="*/ 4965 w 9868"/>
              <a:gd name="connsiteY0" fmla="*/ 0 h 10000"/>
              <a:gd name="connsiteX1" fmla="*/ 156 w 9868"/>
              <a:gd name="connsiteY1" fmla="*/ 9963 h 10000"/>
              <a:gd name="connsiteX2" fmla="*/ 9844 w 9868"/>
              <a:gd name="connsiteY2" fmla="*/ 10000 h 10000"/>
              <a:gd name="connsiteX3" fmla="*/ 9868 w 9868"/>
              <a:gd name="connsiteY3" fmla="*/ 37 h 10000"/>
              <a:gd name="connsiteX4" fmla="*/ 4965 w 9868"/>
              <a:gd name="connsiteY4" fmla="*/ 0 h 10000"/>
              <a:gd name="connsiteX0" fmla="*/ 4977 w 9946"/>
              <a:gd name="connsiteY0" fmla="*/ 0 h 10000"/>
              <a:gd name="connsiteX1" fmla="*/ 104 w 9946"/>
              <a:gd name="connsiteY1" fmla="*/ 9963 h 10000"/>
              <a:gd name="connsiteX2" fmla="*/ 9922 w 9946"/>
              <a:gd name="connsiteY2" fmla="*/ 10000 h 10000"/>
              <a:gd name="connsiteX3" fmla="*/ 9946 w 9946"/>
              <a:gd name="connsiteY3" fmla="*/ 37 h 10000"/>
              <a:gd name="connsiteX4" fmla="*/ 4977 w 9946"/>
              <a:gd name="connsiteY4" fmla="*/ 0 h 10000"/>
              <a:gd name="connsiteX0" fmla="*/ 5026 w 10022"/>
              <a:gd name="connsiteY0" fmla="*/ 0 h 10000"/>
              <a:gd name="connsiteX1" fmla="*/ 127 w 10022"/>
              <a:gd name="connsiteY1" fmla="*/ 9963 h 10000"/>
              <a:gd name="connsiteX2" fmla="*/ 9998 w 10022"/>
              <a:gd name="connsiteY2" fmla="*/ 10000 h 10000"/>
              <a:gd name="connsiteX3" fmla="*/ 10022 w 10022"/>
              <a:gd name="connsiteY3" fmla="*/ 37 h 10000"/>
              <a:gd name="connsiteX4" fmla="*/ 5026 w 10022"/>
              <a:gd name="connsiteY4" fmla="*/ 0 h 10000"/>
              <a:gd name="connsiteX0" fmla="*/ 5168 w 10164"/>
              <a:gd name="connsiteY0" fmla="*/ 0 h 10000"/>
              <a:gd name="connsiteX1" fmla="*/ 122 w 10164"/>
              <a:gd name="connsiteY1" fmla="*/ 9963 h 10000"/>
              <a:gd name="connsiteX2" fmla="*/ 10140 w 10164"/>
              <a:gd name="connsiteY2" fmla="*/ 10000 h 10000"/>
              <a:gd name="connsiteX3" fmla="*/ 10164 w 10164"/>
              <a:gd name="connsiteY3" fmla="*/ 37 h 10000"/>
              <a:gd name="connsiteX4" fmla="*/ 5168 w 10164"/>
              <a:gd name="connsiteY4" fmla="*/ 0 h 10000"/>
              <a:gd name="connsiteX0" fmla="*/ 5168 w 10164"/>
              <a:gd name="connsiteY0" fmla="*/ 0 h 9987"/>
              <a:gd name="connsiteX1" fmla="*/ 122 w 10164"/>
              <a:gd name="connsiteY1" fmla="*/ 9963 h 9987"/>
              <a:gd name="connsiteX2" fmla="*/ 10140 w 10164"/>
              <a:gd name="connsiteY2" fmla="*/ 9987 h 9987"/>
              <a:gd name="connsiteX3" fmla="*/ 10164 w 10164"/>
              <a:gd name="connsiteY3" fmla="*/ 37 h 9987"/>
              <a:gd name="connsiteX4" fmla="*/ 5168 w 10164"/>
              <a:gd name="connsiteY4" fmla="*/ 0 h 9987"/>
              <a:gd name="connsiteX0" fmla="*/ 5085 w 10000"/>
              <a:gd name="connsiteY0" fmla="*/ 1 h 10001"/>
              <a:gd name="connsiteX1" fmla="*/ 120 w 10000"/>
              <a:gd name="connsiteY1" fmla="*/ 9977 h 10001"/>
              <a:gd name="connsiteX2" fmla="*/ 9976 w 10000"/>
              <a:gd name="connsiteY2" fmla="*/ 10001 h 10001"/>
              <a:gd name="connsiteX3" fmla="*/ 10000 w 10000"/>
              <a:gd name="connsiteY3" fmla="*/ 0 h 10001"/>
              <a:gd name="connsiteX4" fmla="*/ 5085 w 10000"/>
              <a:gd name="connsiteY4" fmla="*/ 1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1">
                <a:moveTo>
                  <a:pt x="5085" y="1"/>
                </a:moveTo>
                <a:cubicBezTo>
                  <a:pt x="2196" y="2118"/>
                  <a:pt x="-623" y="5218"/>
                  <a:pt x="120" y="9977"/>
                </a:cubicBezTo>
                <a:lnTo>
                  <a:pt x="9976" y="10001"/>
                </a:lnTo>
                <a:cubicBezTo>
                  <a:pt x="9988" y="5013"/>
                  <a:pt x="9992" y="3325"/>
                  <a:pt x="10000" y="0"/>
                </a:cubicBezTo>
                <a:lnTo>
                  <a:pt x="5085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1" name="Rectangle 1030"/>
          <p:cNvSpPr>
            <a:spLocks noChangeArrowheads="1"/>
          </p:cNvSpPr>
          <p:nvPr userDrawn="1"/>
        </p:nvSpPr>
        <p:spPr bwMode="auto">
          <a:xfrm>
            <a:off x="219119" y="4819429"/>
            <a:ext cx="4403725" cy="1365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tIns="0" bIns="0">
            <a:noAutofit/>
          </a:bodyPr>
          <a:lstStyle/>
          <a:p>
            <a:pPr algn="l"/>
            <a:r>
              <a:rPr lang="en-AU" sz="900" dirty="0" smtClean="0">
                <a:solidFill>
                  <a:schemeClr val="tx1"/>
                </a:solidFill>
                <a:latin typeface="Century Gothic" pitchFamily="34" charset="0"/>
              </a:rPr>
              <a:t>www.thalesgroup.com</a:t>
            </a:r>
            <a:endParaRPr lang="en-AU" sz="90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32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02049" y="3134826"/>
            <a:ext cx="4918023" cy="307777"/>
          </a:xfrm>
        </p:spPr>
        <p:txBody>
          <a:bodyPr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cap="none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edit master subtitle style</a:t>
            </a:r>
          </a:p>
        </p:txBody>
      </p:sp>
      <p:sp>
        <p:nvSpPr>
          <p:cNvPr id="13" name="Demi-cadre 12"/>
          <p:cNvSpPr/>
          <p:nvPr userDrawn="1"/>
        </p:nvSpPr>
        <p:spPr bwMode="auto">
          <a:xfrm>
            <a:off x="302049" y="1448486"/>
            <a:ext cx="386164" cy="393963"/>
          </a:xfrm>
          <a:prstGeom prst="halfFrame">
            <a:avLst>
              <a:gd name="adj1" fmla="val 12269"/>
              <a:gd name="adj2" fmla="val 13535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/>
          </a:p>
        </p:txBody>
      </p:sp>
      <p:pic>
        <p:nvPicPr>
          <p:cNvPr id="14" name="Image 13" descr="logo_thales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51" t="36000" r="9051" b="36000"/>
          <a:stretch/>
        </p:blipFill>
        <p:spPr>
          <a:xfrm>
            <a:off x="235940" y="165679"/>
            <a:ext cx="2337181" cy="449458"/>
          </a:xfrm>
          <a:prstGeom prst="rect">
            <a:avLst/>
          </a:prstGeom>
        </p:spPr>
      </p:pic>
      <p:sp>
        <p:nvSpPr>
          <p:cNvPr id="11" name="Picture Placeholder 2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5501950" y="-9525"/>
            <a:ext cx="3647433" cy="5178425"/>
          </a:xfrm>
          <a:custGeom>
            <a:avLst/>
            <a:gdLst>
              <a:gd name="connsiteX0" fmla="*/ 0 w 3662362"/>
              <a:gd name="connsiteY0" fmla="*/ 0 h 5168900"/>
              <a:gd name="connsiteX1" fmla="*/ 3662362 w 3662362"/>
              <a:gd name="connsiteY1" fmla="*/ 0 h 5168900"/>
              <a:gd name="connsiteX2" fmla="*/ 3662362 w 3662362"/>
              <a:gd name="connsiteY2" fmla="*/ 5168900 h 5168900"/>
              <a:gd name="connsiteX3" fmla="*/ 0 w 3662362"/>
              <a:gd name="connsiteY3" fmla="*/ 5168900 h 5168900"/>
              <a:gd name="connsiteX4" fmla="*/ 0 w 3662362"/>
              <a:gd name="connsiteY4" fmla="*/ 0 h 5168900"/>
              <a:gd name="connsiteX0" fmla="*/ 1724025 w 3662362"/>
              <a:gd name="connsiteY0" fmla="*/ 0 h 5178425"/>
              <a:gd name="connsiteX1" fmla="*/ 3662362 w 3662362"/>
              <a:gd name="connsiteY1" fmla="*/ 9525 h 5178425"/>
              <a:gd name="connsiteX2" fmla="*/ 3662362 w 3662362"/>
              <a:gd name="connsiteY2" fmla="*/ 5178425 h 5178425"/>
              <a:gd name="connsiteX3" fmla="*/ 0 w 3662362"/>
              <a:gd name="connsiteY3" fmla="*/ 5178425 h 5178425"/>
              <a:gd name="connsiteX4" fmla="*/ 1724025 w 3662362"/>
              <a:gd name="connsiteY4" fmla="*/ 0 h 5178425"/>
              <a:gd name="connsiteX0" fmla="*/ 1724025 w 3662362"/>
              <a:gd name="connsiteY0" fmla="*/ 0 h 5178425"/>
              <a:gd name="connsiteX1" fmla="*/ 3662362 w 3662362"/>
              <a:gd name="connsiteY1" fmla="*/ 9525 h 5178425"/>
              <a:gd name="connsiteX2" fmla="*/ 3662362 w 3662362"/>
              <a:gd name="connsiteY2" fmla="*/ 5178425 h 5178425"/>
              <a:gd name="connsiteX3" fmla="*/ 0 w 3662362"/>
              <a:gd name="connsiteY3" fmla="*/ 5178425 h 5178425"/>
              <a:gd name="connsiteX4" fmla="*/ 1724025 w 3662362"/>
              <a:gd name="connsiteY4" fmla="*/ 0 h 5178425"/>
              <a:gd name="connsiteX0" fmla="*/ 1609725 w 3548062"/>
              <a:gd name="connsiteY0" fmla="*/ 0 h 5178425"/>
              <a:gd name="connsiteX1" fmla="*/ 3548062 w 3548062"/>
              <a:gd name="connsiteY1" fmla="*/ 9525 h 5178425"/>
              <a:gd name="connsiteX2" fmla="*/ 3548062 w 3548062"/>
              <a:gd name="connsiteY2" fmla="*/ 5178425 h 5178425"/>
              <a:gd name="connsiteX3" fmla="*/ 0 w 3548062"/>
              <a:gd name="connsiteY3" fmla="*/ 5178425 h 5178425"/>
              <a:gd name="connsiteX4" fmla="*/ 1609725 w 3548062"/>
              <a:gd name="connsiteY4" fmla="*/ 0 h 5178425"/>
              <a:gd name="connsiteX0" fmla="*/ 1758948 w 3697285"/>
              <a:gd name="connsiteY0" fmla="*/ 0 h 5178425"/>
              <a:gd name="connsiteX1" fmla="*/ 3697285 w 3697285"/>
              <a:gd name="connsiteY1" fmla="*/ 9525 h 5178425"/>
              <a:gd name="connsiteX2" fmla="*/ 3697285 w 3697285"/>
              <a:gd name="connsiteY2" fmla="*/ 5178425 h 5178425"/>
              <a:gd name="connsiteX3" fmla="*/ 149223 w 3697285"/>
              <a:gd name="connsiteY3" fmla="*/ 5178425 h 5178425"/>
              <a:gd name="connsiteX4" fmla="*/ 1758948 w 3697285"/>
              <a:gd name="connsiteY4" fmla="*/ 0 h 5178425"/>
              <a:gd name="connsiteX0" fmla="*/ 1709096 w 3647433"/>
              <a:gd name="connsiteY0" fmla="*/ 0 h 5178425"/>
              <a:gd name="connsiteX1" fmla="*/ 3647433 w 3647433"/>
              <a:gd name="connsiteY1" fmla="*/ 9525 h 5178425"/>
              <a:gd name="connsiteX2" fmla="*/ 3647433 w 3647433"/>
              <a:gd name="connsiteY2" fmla="*/ 5178425 h 5178425"/>
              <a:gd name="connsiteX3" fmla="*/ 99371 w 3647433"/>
              <a:gd name="connsiteY3" fmla="*/ 5178425 h 5178425"/>
              <a:gd name="connsiteX4" fmla="*/ 1709096 w 3647433"/>
              <a:gd name="connsiteY4" fmla="*/ 0 h 517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7433" h="5178425">
                <a:moveTo>
                  <a:pt x="1709096" y="0"/>
                </a:moveTo>
                <a:lnTo>
                  <a:pt x="3647433" y="9525"/>
                </a:lnTo>
                <a:lnTo>
                  <a:pt x="3647433" y="5178425"/>
                </a:lnTo>
                <a:lnTo>
                  <a:pt x="99371" y="5178425"/>
                </a:lnTo>
                <a:cubicBezTo>
                  <a:pt x="-30804" y="4471458"/>
                  <a:pt x="-351479" y="2116667"/>
                  <a:pt x="170909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lIns="432000" anchor="ctr" anchorCtr="0"/>
          <a:lstStyle>
            <a:lvl1pPr marL="0" indent="0" algn="ctr">
              <a:buFontTx/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Click icon to add image</a:t>
            </a:r>
            <a:br>
              <a:rPr lang="en-AU" dirty="0" smtClean="0"/>
            </a:br>
            <a:r>
              <a:rPr lang="en-AU" dirty="0" smtClean="0"/>
              <a:t>to placeholder</a:t>
            </a:r>
            <a:endParaRPr lang="en-AU" dirty="0"/>
          </a:p>
        </p:txBody>
      </p:sp>
      <p:sp>
        <p:nvSpPr>
          <p:cNvPr id="10" name="ZoneTexte 11"/>
          <p:cNvSpPr txBox="1">
            <a:spLocks noChangeArrowheads="1"/>
          </p:cNvSpPr>
          <p:nvPr userDrawn="1"/>
        </p:nvSpPr>
        <p:spPr bwMode="auto">
          <a:xfrm>
            <a:off x="3968750" y="4764094"/>
            <a:ext cx="1206500" cy="170368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/>
        </p:spPr>
        <p:txBody>
          <a:bodyPr wrap="square" tIns="46800" anchor="ctr" anchorCtr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0" dirty="0" smtClean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2239950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02049" y="1007215"/>
            <a:ext cx="4918023" cy="3190787"/>
          </a:xfrm>
        </p:spPr>
        <p:txBody>
          <a:bodyPr/>
          <a:lstStyle>
            <a:lvl1pPr algn="l">
              <a:defRPr sz="2600">
                <a:solidFill>
                  <a:srgbClr val="333366"/>
                </a:solidFill>
              </a:defRPr>
            </a:lvl1pPr>
          </a:lstStyle>
          <a:p>
            <a:r>
              <a:rPr lang="fr-FR" dirty="0" smtClean="0"/>
              <a:t>Cliquez et</a:t>
            </a:r>
            <a:br>
              <a:rPr lang="fr-FR" dirty="0" smtClean="0"/>
            </a:br>
            <a:r>
              <a:rPr lang="fr-FR" dirty="0" smtClean="0"/>
              <a:t>modifiez le titre</a:t>
            </a:r>
            <a:endParaRPr lang="fr-FR" dirty="0"/>
          </a:p>
        </p:txBody>
      </p:sp>
      <p:sp>
        <p:nvSpPr>
          <p:cNvPr id="24" name="Freeform 47"/>
          <p:cNvSpPr>
            <a:spLocks/>
          </p:cNvSpPr>
          <p:nvPr userDrawn="1"/>
        </p:nvSpPr>
        <p:spPr bwMode="auto">
          <a:xfrm>
            <a:off x="5210047" y="-519"/>
            <a:ext cx="3946694" cy="5178844"/>
          </a:xfrm>
          <a:custGeom>
            <a:avLst/>
            <a:gdLst>
              <a:gd name="T0" fmla="*/ 0 w 1237"/>
              <a:gd name="T1" fmla="*/ 1390 h 1746"/>
              <a:gd name="T2" fmla="*/ 33 w 1237"/>
              <a:gd name="T3" fmla="*/ 1746 h 1746"/>
              <a:gd name="T4" fmla="*/ 1237 w 1237"/>
              <a:gd name="T5" fmla="*/ 1746 h 1746"/>
              <a:gd name="T6" fmla="*/ 1237 w 1237"/>
              <a:gd name="T7" fmla="*/ 0 h 1746"/>
              <a:gd name="T8" fmla="*/ 584 w 1237"/>
              <a:gd name="T9" fmla="*/ 0 h 1746"/>
              <a:gd name="T10" fmla="*/ 0 w 1237"/>
              <a:gd name="T11" fmla="*/ 1390 h 1746"/>
              <a:gd name="connsiteX0" fmla="*/ 34 w 10770"/>
              <a:gd name="connsiteY0" fmla="*/ 7961 h 10400"/>
              <a:gd name="connsiteX1" fmla="*/ 100 w 10770"/>
              <a:gd name="connsiteY1" fmla="*/ 8577 h 10400"/>
              <a:gd name="connsiteX2" fmla="*/ 10034 w 10770"/>
              <a:gd name="connsiteY2" fmla="*/ 10000 h 10400"/>
              <a:gd name="connsiteX3" fmla="*/ 10034 w 10770"/>
              <a:gd name="connsiteY3" fmla="*/ 0 h 10400"/>
              <a:gd name="connsiteX4" fmla="*/ 4755 w 10770"/>
              <a:gd name="connsiteY4" fmla="*/ 0 h 10400"/>
              <a:gd name="connsiteX5" fmla="*/ 34 w 10770"/>
              <a:gd name="connsiteY5" fmla="*/ 7961 h 10400"/>
              <a:gd name="connsiteX0" fmla="*/ 34 w 10277"/>
              <a:gd name="connsiteY0" fmla="*/ 7961 h 9176"/>
              <a:gd name="connsiteX1" fmla="*/ 100 w 10277"/>
              <a:gd name="connsiteY1" fmla="*/ 8577 h 9176"/>
              <a:gd name="connsiteX2" fmla="*/ 9276 w 10277"/>
              <a:gd name="connsiteY2" fmla="*/ 8529 h 9176"/>
              <a:gd name="connsiteX3" fmla="*/ 10034 w 10277"/>
              <a:gd name="connsiteY3" fmla="*/ 0 h 9176"/>
              <a:gd name="connsiteX4" fmla="*/ 4755 w 10277"/>
              <a:gd name="connsiteY4" fmla="*/ 0 h 9176"/>
              <a:gd name="connsiteX5" fmla="*/ 34 w 10277"/>
              <a:gd name="connsiteY5" fmla="*/ 7961 h 9176"/>
              <a:gd name="connsiteX0" fmla="*/ 33 w 9764"/>
              <a:gd name="connsiteY0" fmla="*/ 8676 h 10304"/>
              <a:gd name="connsiteX1" fmla="*/ 97 w 9764"/>
              <a:gd name="connsiteY1" fmla="*/ 9347 h 10304"/>
              <a:gd name="connsiteX2" fmla="*/ 9026 w 9764"/>
              <a:gd name="connsiteY2" fmla="*/ 9295 h 10304"/>
              <a:gd name="connsiteX3" fmla="*/ 9764 w 9764"/>
              <a:gd name="connsiteY3" fmla="*/ 0 h 10304"/>
              <a:gd name="connsiteX4" fmla="*/ 4627 w 9764"/>
              <a:gd name="connsiteY4" fmla="*/ 0 h 10304"/>
              <a:gd name="connsiteX5" fmla="*/ 33 w 9764"/>
              <a:gd name="connsiteY5" fmla="*/ 8676 h 10304"/>
              <a:gd name="connsiteX0" fmla="*/ 34 w 10016"/>
              <a:gd name="connsiteY0" fmla="*/ 8420 h 9071"/>
              <a:gd name="connsiteX1" fmla="*/ 99 w 10016"/>
              <a:gd name="connsiteY1" fmla="*/ 9071 h 9071"/>
              <a:gd name="connsiteX2" fmla="*/ 9244 w 10016"/>
              <a:gd name="connsiteY2" fmla="*/ 9021 h 9071"/>
              <a:gd name="connsiteX3" fmla="*/ 10000 w 10016"/>
              <a:gd name="connsiteY3" fmla="*/ 0 h 9071"/>
              <a:gd name="connsiteX4" fmla="*/ 4739 w 10016"/>
              <a:gd name="connsiteY4" fmla="*/ 0 h 9071"/>
              <a:gd name="connsiteX5" fmla="*/ 34 w 10016"/>
              <a:gd name="connsiteY5" fmla="*/ 8420 h 9071"/>
              <a:gd name="connsiteX0" fmla="*/ 34 w 9984"/>
              <a:gd name="connsiteY0" fmla="*/ 9282 h 10000"/>
              <a:gd name="connsiteX1" fmla="*/ 99 w 9984"/>
              <a:gd name="connsiteY1" fmla="*/ 10000 h 10000"/>
              <a:gd name="connsiteX2" fmla="*/ 9229 w 9984"/>
              <a:gd name="connsiteY2" fmla="*/ 9945 h 10000"/>
              <a:gd name="connsiteX3" fmla="*/ 9984 w 9984"/>
              <a:gd name="connsiteY3" fmla="*/ 0 h 10000"/>
              <a:gd name="connsiteX4" fmla="*/ 4731 w 9984"/>
              <a:gd name="connsiteY4" fmla="*/ 0 h 10000"/>
              <a:gd name="connsiteX5" fmla="*/ 34 w 9984"/>
              <a:gd name="connsiteY5" fmla="*/ 9282 h 10000"/>
              <a:gd name="connsiteX0" fmla="*/ 34 w 10052"/>
              <a:gd name="connsiteY0" fmla="*/ 9282 h 10443"/>
              <a:gd name="connsiteX1" fmla="*/ 99 w 10052"/>
              <a:gd name="connsiteY1" fmla="*/ 10000 h 10443"/>
              <a:gd name="connsiteX2" fmla="*/ 9822 w 10052"/>
              <a:gd name="connsiteY2" fmla="*/ 10443 h 10443"/>
              <a:gd name="connsiteX3" fmla="*/ 10000 w 10052"/>
              <a:gd name="connsiteY3" fmla="*/ 0 h 10443"/>
              <a:gd name="connsiteX4" fmla="*/ 4739 w 10052"/>
              <a:gd name="connsiteY4" fmla="*/ 0 h 10443"/>
              <a:gd name="connsiteX5" fmla="*/ 34 w 10052"/>
              <a:gd name="connsiteY5" fmla="*/ 9282 h 10443"/>
              <a:gd name="connsiteX0" fmla="*/ 34 w 10000"/>
              <a:gd name="connsiteY0" fmla="*/ 9282 h 10037"/>
              <a:gd name="connsiteX1" fmla="*/ 99 w 10000"/>
              <a:gd name="connsiteY1" fmla="*/ 10000 h 10037"/>
              <a:gd name="connsiteX2" fmla="*/ 9244 w 10000"/>
              <a:gd name="connsiteY2" fmla="*/ 10037 h 10037"/>
              <a:gd name="connsiteX3" fmla="*/ 10000 w 10000"/>
              <a:gd name="connsiteY3" fmla="*/ 0 h 10037"/>
              <a:gd name="connsiteX4" fmla="*/ 4739 w 10000"/>
              <a:gd name="connsiteY4" fmla="*/ 0 h 10037"/>
              <a:gd name="connsiteX5" fmla="*/ 34 w 10000"/>
              <a:gd name="connsiteY5" fmla="*/ 9282 h 10037"/>
              <a:gd name="connsiteX0" fmla="*/ 34 w 10000"/>
              <a:gd name="connsiteY0" fmla="*/ 9282 h 10037"/>
              <a:gd name="connsiteX1" fmla="*/ 99 w 10000"/>
              <a:gd name="connsiteY1" fmla="*/ 10000 h 10037"/>
              <a:gd name="connsiteX2" fmla="*/ 9244 w 10000"/>
              <a:gd name="connsiteY2" fmla="*/ 10037 h 10037"/>
              <a:gd name="connsiteX3" fmla="*/ 10000 w 10000"/>
              <a:gd name="connsiteY3" fmla="*/ 0 h 10037"/>
              <a:gd name="connsiteX4" fmla="*/ 4739 w 10000"/>
              <a:gd name="connsiteY4" fmla="*/ 0 h 10037"/>
              <a:gd name="connsiteX5" fmla="*/ 34 w 10000"/>
              <a:gd name="connsiteY5" fmla="*/ 9282 h 10037"/>
              <a:gd name="connsiteX0" fmla="*/ 34 w 9355"/>
              <a:gd name="connsiteY0" fmla="*/ 9282 h 10037"/>
              <a:gd name="connsiteX1" fmla="*/ 99 w 9355"/>
              <a:gd name="connsiteY1" fmla="*/ 10000 h 10037"/>
              <a:gd name="connsiteX2" fmla="*/ 9244 w 9355"/>
              <a:gd name="connsiteY2" fmla="*/ 10037 h 10037"/>
              <a:gd name="connsiteX3" fmla="*/ 9266 w 9355"/>
              <a:gd name="connsiteY3" fmla="*/ 37 h 10037"/>
              <a:gd name="connsiteX4" fmla="*/ 4739 w 9355"/>
              <a:gd name="connsiteY4" fmla="*/ 0 h 10037"/>
              <a:gd name="connsiteX5" fmla="*/ 34 w 9355"/>
              <a:gd name="connsiteY5" fmla="*/ 9282 h 10037"/>
              <a:gd name="connsiteX0" fmla="*/ 36 w 10063"/>
              <a:gd name="connsiteY0" fmla="*/ 9248 h 10000"/>
              <a:gd name="connsiteX1" fmla="*/ 106 w 10063"/>
              <a:gd name="connsiteY1" fmla="*/ 9963 h 10000"/>
              <a:gd name="connsiteX2" fmla="*/ 9881 w 10063"/>
              <a:gd name="connsiteY2" fmla="*/ 10000 h 10000"/>
              <a:gd name="connsiteX3" fmla="*/ 9905 w 10063"/>
              <a:gd name="connsiteY3" fmla="*/ 37 h 10000"/>
              <a:gd name="connsiteX4" fmla="*/ 5066 w 10063"/>
              <a:gd name="connsiteY4" fmla="*/ 0 h 10000"/>
              <a:gd name="connsiteX5" fmla="*/ 36 w 10063"/>
              <a:gd name="connsiteY5" fmla="*/ 9248 h 10000"/>
              <a:gd name="connsiteX0" fmla="*/ 36 w 11201"/>
              <a:gd name="connsiteY0" fmla="*/ 9248 h 10000"/>
              <a:gd name="connsiteX1" fmla="*/ 106 w 11201"/>
              <a:gd name="connsiteY1" fmla="*/ 9963 h 10000"/>
              <a:gd name="connsiteX2" fmla="*/ 9881 w 11201"/>
              <a:gd name="connsiteY2" fmla="*/ 10000 h 10000"/>
              <a:gd name="connsiteX3" fmla="*/ 9905 w 11201"/>
              <a:gd name="connsiteY3" fmla="*/ 37 h 10000"/>
              <a:gd name="connsiteX4" fmla="*/ 5066 w 11201"/>
              <a:gd name="connsiteY4" fmla="*/ 0 h 10000"/>
              <a:gd name="connsiteX5" fmla="*/ 36 w 11201"/>
              <a:gd name="connsiteY5" fmla="*/ 9248 h 10000"/>
              <a:gd name="connsiteX0" fmla="*/ 36 w 9905"/>
              <a:gd name="connsiteY0" fmla="*/ 9248 h 10000"/>
              <a:gd name="connsiteX1" fmla="*/ 106 w 9905"/>
              <a:gd name="connsiteY1" fmla="*/ 9963 h 10000"/>
              <a:gd name="connsiteX2" fmla="*/ 9881 w 9905"/>
              <a:gd name="connsiteY2" fmla="*/ 10000 h 10000"/>
              <a:gd name="connsiteX3" fmla="*/ 9905 w 9905"/>
              <a:gd name="connsiteY3" fmla="*/ 37 h 10000"/>
              <a:gd name="connsiteX4" fmla="*/ 5066 w 9905"/>
              <a:gd name="connsiteY4" fmla="*/ 0 h 10000"/>
              <a:gd name="connsiteX5" fmla="*/ 36 w 9905"/>
              <a:gd name="connsiteY5" fmla="*/ 9248 h 10000"/>
              <a:gd name="connsiteX0" fmla="*/ 37 w 10001"/>
              <a:gd name="connsiteY0" fmla="*/ 9248 h 10000"/>
              <a:gd name="connsiteX1" fmla="*/ 108 w 10001"/>
              <a:gd name="connsiteY1" fmla="*/ 9963 h 10000"/>
              <a:gd name="connsiteX2" fmla="*/ 9977 w 10001"/>
              <a:gd name="connsiteY2" fmla="*/ 10000 h 10000"/>
              <a:gd name="connsiteX3" fmla="*/ 10001 w 10001"/>
              <a:gd name="connsiteY3" fmla="*/ 37 h 10000"/>
              <a:gd name="connsiteX4" fmla="*/ 5116 w 10001"/>
              <a:gd name="connsiteY4" fmla="*/ 0 h 10000"/>
              <a:gd name="connsiteX5" fmla="*/ 37 w 10001"/>
              <a:gd name="connsiteY5" fmla="*/ 9248 h 10000"/>
              <a:gd name="connsiteX0" fmla="*/ 37 w 10001"/>
              <a:gd name="connsiteY0" fmla="*/ 8311 h 10000"/>
              <a:gd name="connsiteX1" fmla="*/ 108 w 10001"/>
              <a:gd name="connsiteY1" fmla="*/ 9963 h 10000"/>
              <a:gd name="connsiteX2" fmla="*/ 9977 w 10001"/>
              <a:gd name="connsiteY2" fmla="*/ 10000 h 10000"/>
              <a:gd name="connsiteX3" fmla="*/ 10001 w 10001"/>
              <a:gd name="connsiteY3" fmla="*/ 37 h 10000"/>
              <a:gd name="connsiteX4" fmla="*/ 5116 w 10001"/>
              <a:gd name="connsiteY4" fmla="*/ 0 h 10000"/>
              <a:gd name="connsiteX5" fmla="*/ 37 w 10001"/>
              <a:gd name="connsiteY5" fmla="*/ 8311 h 10000"/>
              <a:gd name="connsiteX0" fmla="*/ 0 w 9964"/>
              <a:gd name="connsiteY0" fmla="*/ 8311 h 10000"/>
              <a:gd name="connsiteX1" fmla="*/ 71 w 9964"/>
              <a:gd name="connsiteY1" fmla="*/ 9963 h 10000"/>
              <a:gd name="connsiteX2" fmla="*/ 9940 w 9964"/>
              <a:gd name="connsiteY2" fmla="*/ 10000 h 10000"/>
              <a:gd name="connsiteX3" fmla="*/ 9964 w 9964"/>
              <a:gd name="connsiteY3" fmla="*/ 37 h 10000"/>
              <a:gd name="connsiteX4" fmla="*/ 5079 w 9964"/>
              <a:gd name="connsiteY4" fmla="*/ 0 h 10000"/>
              <a:gd name="connsiteX5" fmla="*/ 0 w 9964"/>
              <a:gd name="connsiteY5" fmla="*/ 8311 h 10000"/>
              <a:gd name="connsiteX0" fmla="*/ 5129 w 10032"/>
              <a:gd name="connsiteY0" fmla="*/ 0 h 10000"/>
              <a:gd name="connsiteX1" fmla="*/ 103 w 10032"/>
              <a:gd name="connsiteY1" fmla="*/ 9963 h 10000"/>
              <a:gd name="connsiteX2" fmla="*/ 10008 w 10032"/>
              <a:gd name="connsiteY2" fmla="*/ 10000 h 10000"/>
              <a:gd name="connsiteX3" fmla="*/ 10032 w 10032"/>
              <a:gd name="connsiteY3" fmla="*/ 37 h 10000"/>
              <a:gd name="connsiteX4" fmla="*/ 5129 w 10032"/>
              <a:gd name="connsiteY4" fmla="*/ 0 h 10000"/>
              <a:gd name="connsiteX0" fmla="*/ 5162 w 10065"/>
              <a:gd name="connsiteY0" fmla="*/ 0 h 10000"/>
              <a:gd name="connsiteX1" fmla="*/ 136 w 10065"/>
              <a:gd name="connsiteY1" fmla="*/ 9963 h 10000"/>
              <a:gd name="connsiteX2" fmla="*/ 10041 w 10065"/>
              <a:gd name="connsiteY2" fmla="*/ 10000 h 10000"/>
              <a:gd name="connsiteX3" fmla="*/ 10065 w 10065"/>
              <a:gd name="connsiteY3" fmla="*/ 37 h 10000"/>
              <a:gd name="connsiteX4" fmla="*/ 5162 w 10065"/>
              <a:gd name="connsiteY4" fmla="*/ 0 h 10000"/>
              <a:gd name="connsiteX0" fmla="*/ 5174 w 10077"/>
              <a:gd name="connsiteY0" fmla="*/ 0 h 10000"/>
              <a:gd name="connsiteX1" fmla="*/ 148 w 10077"/>
              <a:gd name="connsiteY1" fmla="*/ 9963 h 10000"/>
              <a:gd name="connsiteX2" fmla="*/ 10053 w 10077"/>
              <a:gd name="connsiteY2" fmla="*/ 10000 h 10000"/>
              <a:gd name="connsiteX3" fmla="*/ 10077 w 10077"/>
              <a:gd name="connsiteY3" fmla="*/ 37 h 10000"/>
              <a:gd name="connsiteX4" fmla="*/ 5174 w 10077"/>
              <a:gd name="connsiteY4" fmla="*/ 0 h 10000"/>
              <a:gd name="connsiteX0" fmla="*/ 4965 w 9868"/>
              <a:gd name="connsiteY0" fmla="*/ 0 h 10000"/>
              <a:gd name="connsiteX1" fmla="*/ 156 w 9868"/>
              <a:gd name="connsiteY1" fmla="*/ 9963 h 10000"/>
              <a:gd name="connsiteX2" fmla="*/ 9844 w 9868"/>
              <a:gd name="connsiteY2" fmla="*/ 10000 h 10000"/>
              <a:gd name="connsiteX3" fmla="*/ 9868 w 9868"/>
              <a:gd name="connsiteY3" fmla="*/ 37 h 10000"/>
              <a:gd name="connsiteX4" fmla="*/ 4965 w 9868"/>
              <a:gd name="connsiteY4" fmla="*/ 0 h 10000"/>
              <a:gd name="connsiteX0" fmla="*/ 4977 w 9946"/>
              <a:gd name="connsiteY0" fmla="*/ 0 h 10000"/>
              <a:gd name="connsiteX1" fmla="*/ 104 w 9946"/>
              <a:gd name="connsiteY1" fmla="*/ 9963 h 10000"/>
              <a:gd name="connsiteX2" fmla="*/ 9922 w 9946"/>
              <a:gd name="connsiteY2" fmla="*/ 10000 h 10000"/>
              <a:gd name="connsiteX3" fmla="*/ 9946 w 9946"/>
              <a:gd name="connsiteY3" fmla="*/ 37 h 10000"/>
              <a:gd name="connsiteX4" fmla="*/ 4977 w 9946"/>
              <a:gd name="connsiteY4" fmla="*/ 0 h 10000"/>
              <a:gd name="connsiteX0" fmla="*/ 5026 w 10022"/>
              <a:gd name="connsiteY0" fmla="*/ 0 h 10000"/>
              <a:gd name="connsiteX1" fmla="*/ 127 w 10022"/>
              <a:gd name="connsiteY1" fmla="*/ 9963 h 10000"/>
              <a:gd name="connsiteX2" fmla="*/ 9998 w 10022"/>
              <a:gd name="connsiteY2" fmla="*/ 10000 h 10000"/>
              <a:gd name="connsiteX3" fmla="*/ 10022 w 10022"/>
              <a:gd name="connsiteY3" fmla="*/ 37 h 10000"/>
              <a:gd name="connsiteX4" fmla="*/ 5026 w 10022"/>
              <a:gd name="connsiteY4" fmla="*/ 0 h 10000"/>
              <a:gd name="connsiteX0" fmla="*/ 5168 w 10164"/>
              <a:gd name="connsiteY0" fmla="*/ 0 h 10000"/>
              <a:gd name="connsiteX1" fmla="*/ 122 w 10164"/>
              <a:gd name="connsiteY1" fmla="*/ 9963 h 10000"/>
              <a:gd name="connsiteX2" fmla="*/ 10140 w 10164"/>
              <a:gd name="connsiteY2" fmla="*/ 10000 h 10000"/>
              <a:gd name="connsiteX3" fmla="*/ 10164 w 10164"/>
              <a:gd name="connsiteY3" fmla="*/ 37 h 10000"/>
              <a:gd name="connsiteX4" fmla="*/ 5168 w 10164"/>
              <a:gd name="connsiteY4" fmla="*/ 0 h 10000"/>
              <a:gd name="connsiteX0" fmla="*/ 5168 w 10164"/>
              <a:gd name="connsiteY0" fmla="*/ 0 h 9987"/>
              <a:gd name="connsiteX1" fmla="*/ 122 w 10164"/>
              <a:gd name="connsiteY1" fmla="*/ 9963 h 9987"/>
              <a:gd name="connsiteX2" fmla="*/ 10140 w 10164"/>
              <a:gd name="connsiteY2" fmla="*/ 9987 h 9987"/>
              <a:gd name="connsiteX3" fmla="*/ 10164 w 10164"/>
              <a:gd name="connsiteY3" fmla="*/ 37 h 9987"/>
              <a:gd name="connsiteX4" fmla="*/ 5168 w 10164"/>
              <a:gd name="connsiteY4" fmla="*/ 0 h 9987"/>
              <a:gd name="connsiteX0" fmla="*/ 5085 w 10000"/>
              <a:gd name="connsiteY0" fmla="*/ 1 h 10001"/>
              <a:gd name="connsiteX1" fmla="*/ 120 w 10000"/>
              <a:gd name="connsiteY1" fmla="*/ 9977 h 10001"/>
              <a:gd name="connsiteX2" fmla="*/ 9976 w 10000"/>
              <a:gd name="connsiteY2" fmla="*/ 10001 h 10001"/>
              <a:gd name="connsiteX3" fmla="*/ 10000 w 10000"/>
              <a:gd name="connsiteY3" fmla="*/ 0 h 10001"/>
              <a:gd name="connsiteX4" fmla="*/ 5085 w 10000"/>
              <a:gd name="connsiteY4" fmla="*/ 1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1">
                <a:moveTo>
                  <a:pt x="5085" y="1"/>
                </a:moveTo>
                <a:cubicBezTo>
                  <a:pt x="2196" y="2118"/>
                  <a:pt x="-623" y="5218"/>
                  <a:pt x="120" y="9977"/>
                </a:cubicBezTo>
                <a:lnTo>
                  <a:pt x="9976" y="10001"/>
                </a:lnTo>
                <a:cubicBezTo>
                  <a:pt x="9988" y="5013"/>
                  <a:pt x="9992" y="3325"/>
                  <a:pt x="10000" y="0"/>
                </a:cubicBezTo>
                <a:lnTo>
                  <a:pt x="5085" y="1"/>
                </a:lnTo>
                <a:close/>
              </a:path>
            </a:pathLst>
          </a:custGeom>
          <a:solidFill>
            <a:srgbClr val="5DBFD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1" name="Rectangle 1030"/>
          <p:cNvSpPr>
            <a:spLocks noChangeArrowheads="1"/>
          </p:cNvSpPr>
          <p:nvPr userDrawn="1"/>
        </p:nvSpPr>
        <p:spPr bwMode="auto">
          <a:xfrm>
            <a:off x="219119" y="4819429"/>
            <a:ext cx="4403725" cy="1365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tIns="0" bIns="0">
            <a:noAutofit/>
          </a:bodyPr>
          <a:lstStyle/>
          <a:p>
            <a:pPr algn="l"/>
            <a:r>
              <a:rPr lang="en-AU" sz="900" dirty="0" smtClean="0">
                <a:solidFill>
                  <a:schemeClr val="tx1"/>
                </a:solidFill>
                <a:latin typeface="Century Gothic" pitchFamily="34" charset="0"/>
              </a:rPr>
              <a:t>www.thalesgroup.com</a:t>
            </a:r>
            <a:endParaRPr lang="en-AU" sz="90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32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02049" y="3134826"/>
            <a:ext cx="4918023" cy="523220"/>
          </a:xfrm>
        </p:spPr>
        <p:txBody>
          <a:bodyPr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cap="all">
                <a:solidFill>
                  <a:srgbClr val="5DBFD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</a:t>
            </a:r>
            <a:br>
              <a:rPr lang="fr-FR" dirty="0" smtClean="0"/>
            </a:br>
            <a:r>
              <a:rPr lang="fr-FR" dirty="0" smtClean="0"/>
              <a:t>des sous-titres du masque</a:t>
            </a:r>
          </a:p>
        </p:txBody>
      </p:sp>
      <p:sp>
        <p:nvSpPr>
          <p:cNvPr id="13" name="Demi-cadre 12"/>
          <p:cNvSpPr/>
          <p:nvPr userDrawn="1"/>
        </p:nvSpPr>
        <p:spPr bwMode="auto">
          <a:xfrm>
            <a:off x="302049" y="1448486"/>
            <a:ext cx="386164" cy="393963"/>
          </a:xfrm>
          <a:prstGeom prst="halfFrame">
            <a:avLst>
              <a:gd name="adj1" fmla="val 12269"/>
              <a:gd name="adj2" fmla="val 13535"/>
            </a:avLst>
          </a:prstGeom>
          <a:solidFill>
            <a:srgbClr val="5DBFD4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/>
          </a:p>
        </p:txBody>
      </p:sp>
      <p:pic>
        <p:nvPicPr>
          <p:cNvPr id="14" name="Image 13" descr="logo_thales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51" t="36000" r="9051" b="36000"/>
          <a:stretch/>
        </p:blipFill>
        <p:spPr>
          <a:xfrm>
            <a:off x="235940" y="165679"/>
            <a:ext cx="2337181" cy="449458"/>
          </a:xfrm>
          <a:prstGeom prst="rect">
            <a:avLst/>
          </a:prstGeom>
        </p:spPr>
      </p:pic>
      <p:sp>
        <p:nvSpPr>
          <p:cNvPr id="12" name="ZoneTexte 11"/>
          <p:cNvSpPr txBox="1">
            <a:spLocks noChangeArrowheads="1"/>
          </p:cNvSpPr>
          <p:nvPr userDrawn="1"/>
        </p:nvSpPr>
        <p:spPr bwMode="auto">
          <a:xfrm>
            <a:off x="3707904" y="4743700"/>
            <a:ext cx="1728192" cy="185756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/>
        </p:spPr>
        <p:txBody>
          <a:bodyPr wrap="square" tIns="46800" anchor="ctr" anchorCtr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 smtClean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OPEN</a:t>
            </a:r>
          </a:p>
        </p:txBody>
      </p:sp>
      <p:pic>
        <p:nvPicPr>
          <p:cNvPr id="11" name="Espace réservé pour une image  5" descr="2014_Corporate_extract_pdf_tgc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01950" y="-9525"/>
            <a:ext cx="3647433" cy="5178425"/>
          </a:xfrm>
          <a:custGeom>
            <a:avLst/>
            <a:gdLst>
              <a:gd name="connsiteX0" fmla="*/ 0 w 3662362"/>
              <a:gd name="connsiteY0" fmla="*/ 0 h 5168900"/>
              <a:gd name="connsiteX1" fmla="*/ 3662362 w 3662362"/>
              <a:gd name="connsiteY1" fmla="*/ 0 h 5168900"/>
              <a:gd name="connsiteX2" fmla="*/ 3662362 w 3662362"/>
              <a:gd name="connsiteY2" fmla="*/ 5168900 h 5168900"/>
              <a:gd name="connsiteX3" fmla="*/ 0 w 3662362"/>
              <a:gd name="connsiteY3" fmla="*/ 5168900 h 5168900"/>
              <a:gd name="connsiteX4" fmla="*/ 0 w 3662362"/>
              <a:gd name="connsiteY4" fmla="*/ 0 h 5168900"/>
              <a:gd name="connsiteX0" fmla="*/ 1724025 w 3662362"/>
              <a:gd name="connsiteY0" fmla="*/ 0 h 5178425"/>
              <a:gd name="connsiteX1" fmla="*/ 3662362 w 3662362"/>
              <a:gd name="connsiteY1" fmla="*/ 9525 h 5178425"/>
              <a:gd name="connsiteX2" fmla="*/ 3662362 w 3662362"/>
              <a:gd name="connsiteY2" fmla="*/ 5178425 h 5178425"/>
              <a:gd name="connsiteX3" fmla="*/ 0 w 3662362"/>
              <a:gd name="connsiteY3" fmla="*/ 5178425 h 5178425"/>
              <a:gd name="connsiteX4" fmla="*/ 1724025 w 3662362"/>
              <a:gd name="connsiteY4" fmla="*/ 0 h 5178425"/>
              <a:gd name="connsiteX0" fmla="*/ 1724025 w 3662362"/>
              <a:gd name="connsiteY0" fmla="*/ 0 h 5178425"/>
              <a:gd name="connsiteX1" fmla="*/ 3662362 w 3662362"/>
              <a:gd name="connsiteY1" fmla="*/ 9525 h 5178425"/>
              <a:gd name="connsiteX2" fmla="*/ 3662362 w 3662362"/>
              <a:gd name="connsiteY2" fmla="*/ 5178425 h 5178425"/>
              <a:gd name="connsiteX3" fmla="*/ 0 w 3662362"/>
              <a:gd name="connsiteY3" fmla="*/ 5178425 h 5178425"/>
              <a:gd name="connsiteX4" fmla="*/ 1724025 w 3662362"/>
              <a:gd name="connsiteY4" fmla="*/ 0 h 5178425"/>
              <a:gd name="connsiteX0" fmla="*/ 1609725 w 3548062"/>
              <a:gd name="connsiteY0" fmla="*/ 0 h 5178425"/>
              <a:gd name="connsiteX1" fmla="*/ 3548062 w 3548062"/>
              <a:gd name="connsiteY1" fmla="*/ 9525 h 5178425"/>
              <a:gd name="connsiteX2" fmla="*/ 3548062 w 3548062"/>
              <a:gd name="connsiteY2" fmla="*/ 5178425 h 5178425"/>
              <a:gd name="connsiteX3" fmla="*/ 0 w 3548062"/>
              <a:gd name="connsiteY3" fmla="*/ 5178425 h 5178425"/>
              <a:gd name="connsiteX4" fmla="*/ 1609725 w 3548062"/>
              <a:gd name="connsiteY4" fmla="*/ 0 h 5178425"/>
              <a:gd name="connsiteX0" fmla="*/ 1758948 w 3697285"/>
              <a:gd name="connsiteY0" fmla="*/ 0 h 5178425"/>
              <a:gd name="connsiteX1" fmla="*/ 3697285 w 3697285"/>
              <a:gd name="connsiteY1" fmla="*/ 9525 h 5178425"/>
              <a:gd name="connsiteX2" fmla="*/ 3697285 w 3697285"/>
              <a:gd name="connsiteY2" fmla="*/ 5178425 h 5178425"/>
              <a:gd name="connsiteX3" fmla="*/ 149223 w 3697285"/>
              <a:gd name="connsiteY3" fmla="*/ 5178425 h 5178425"/>
              <a:gd name="connsiteX4" fmla="*/ 1758948 w 3697285"/>
              <a:gd name="connsiteY4" fmla="*/ 0 h 5178425"/>
              <a:gd name="connsiteX0" fmla="*/ 1709096 w 3647433"/>
              <a:gd name="connsiteY0" fmla="*/ 0 h 5178425"/>
              <a:gd name="connsiteX1" fmla="*/ 3647433 w 3647433"/>
              <a:gd name="connsiteY1" fmla="*/ 9525 h 5178425"/>
              <a:gd name="connsiteX2" fmla="*/ 3647433 w 3647433"/>
              <a:gd name="connsiteY2" fmla="*/ 5178425 h 5178425"/>
              <a:gd name="connsiteX3" fmla="*/ 99371 w 3647433"/>
              <a:gd name="connsiteY3" fmla="*/ 5178425 h 5178425"/>
              <a:gd name="connsiteX4" fmla="*/ 1709096 w 3647433"/>
              <a:gd name="connsiteY4" fmla="*/ 0 h 517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7433" h="5178425">
                <a:moveTo>
                  <a:pt x="1709096" y="0"/>
                </a:moveTo>
                <a:lnTo>
                  <a:pt x="3647433" y="9525"/>
                </a:lnTo>
                <a:lnTo>
                  <a:pt x="3647433" y="5178425"/>
                </a:lnTo>
                <a:lnTo>
                  <a:pt x="99371" y="5178425"/>
                </a:lnTo>
                <a:cubicBezTo>
                  <a:pt x="-30804" y="4471458"/>
                  <a:pt x="-351479" y="2116667"/>
                  <a:pt x="170909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9572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- Slide Title - Aero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02049" y="1007215"/>
            <a:ext cx="4918023" cy="3190787"/>
          </a:xfrm>
        </p:spPr>
        <p:txBody>
          <a:bodyPr/>
          <a:lstStyle>
            <a:lvl1pPr algn="l">
              <a:defRPr sz="260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Click to edit Master</a:t>
            </a:r>
            <a:br>
              <a:rPr lang="en-AU" noProof="0" dirty="0" smtClean="0"/>
            </a:br>
            <a:r>
              <a:rPr lang="en-AU" noProof="0" dirty="0" smtClean="0"/>
              <a:t>title style</a:t>
            </a:r>
            <a:endParaRPr lang="fr-FR" dirty="0"/>
          </a:p>
        </p:txBody>
      </p:sp>
      <p:sp>
        <p:nvSpPr>
          <p:cNvPr id="24" name="Freeform 47"/>
          <p:cNvSpPr>
            <a:spLocks/>
          </p:cNvSpPr>
          <p:nvPr userDrawn="1"/>
        </p:nvSpPr>
        <p:spPr bwMode="auto">
          <a:xfrm>
            <a:off x="5210047" y="-519"/>
            <a:ext cx="3946694" cy="5178844"/>
          </a:xfrm>
          <a:custGeom>
            <a:avLst/>
            <a:gdLst>
              <a:gd name="T0" fmla="*/ 0 w 1237"/>
              <a:gd name="T1" fmla="*/ 1390 h 1746"/>
              <a:gd name="T2" fmla="*/ 33 w 1237"/>
              <a:gd name="T3" fmla="*/ 1746 h 1746"/>
              <a:gd name="T4" fmla="*/ 1237 w 1237"/>
              <a:gd name="T5" fmla="*/ 1746 h 1746"/>
              <a:gd name="T6" fmla="*/ 1237 w 1237"/>
              <a:gd name="T7" fmla="*/ 0 h 1746"/>
              <a:gd name="T8" fmla="*/ 584 w 1237"/>
              <a:gd name="T9" fmla="*/ 0 h 1746"/>
              <a:gd name="T10" fmla="*/ 0 w 1237"/>
              <a:gd name="T11" fmla="*/ 1390 h 1746"/>
              <a:gd name="connsiteX0" fmla="*/ 34 w 10770"/>
              <a:gd name="connsiteY0" fmla="*/ 7961 h 10400"/>
              <a:gd name="connsiteX1" fmla="*/ 100 w 10770"/>
              <a:gd name="connsiteY1" fmla="*/ 8577 h 10400"/>
              <a:gd name="connsiteX2" fmla="*/ 10034 w 10770"/>
              <a:gd name="connsiteY2" fmla="*/ 10000 h 10400"/>
              <a:gd name="connsiteX3" fmla="*/ 10034 w 10770"/>
              <a:gd name="connsiteY3" fmla="*/ 0 h 10400"/>
              <a:gd name="connsiteX4" fmla="*/ 4755 w 10770"/>
              <a:gd name="connsiteY4" fmla="*/ 0 h 10400"/>
              <a:gd name="connsiteX5" fmla="*/ 34 w 10770"/>
              <a:gd name="connsiteY5" fmla="*/ 7961 h 10400"/>
              <a:gd name="connsiteX0" fmla="*/ 34 w 10277"/>
              <a:gd name="connsiteY0" fmla="*/ 7961 h 9176"/>
              <a:gd name="connsiteX1" fmla="*/ 100 w 10277"/>
              <a:gd name="connsiteY1" fmla="*/ 8577 h 9176"/>
              <a:gd name="connsiteX2" fmla="*/ 9276 w 10277"/>
              <a:gd name="connsiteY2" fmla="*/ 8529 h 9176"/>
              <a:gd name="connsiteX3" fmla="*/ 10034 w 10277"/>
              <a:gd name="connsiteY3" fmla="*/ 0 h 9176"/>
              <a:gd name="connsiteX4" fmla="*/ 4755 w 10277"/>
              <a:gd name="connsiteY4" fmla="*/ 0 h 9176"/>
              <a:gd name="connsiteX5" fmla="*/ 34 w 10277"/>
              <a:gd name="connsiteY5" fmla="*/ 7961 h 9176"/>
              <a:gd name="connsiteX0" fmla="*/ 33 w 9764"/>
              <a:gd name="connsiteY0" fmla="*/ 8676 h 10304"/>
              <a:gd name="connsiteX1" fmla="*/ 97 w 9764"/>
              <a:gd name="connsiteY1" fmla="*/ 9347 h 10304"/>
              <a:gd name="connsiteX2" fmla="*/ 9026 w 9764"/>
              <a:gd name="connsiteY2" fmla="*/ 9295 h 10304"/>
              <a:gd name="connsiteX3" fmla="*/ 9764 w 9764"/>
              <a:gd name="connsiteY3" fmla="*/ 0 h 10304"/>
              <a:gd name="connsiteX4" fmla="*/ 4627 w 9764"/>
              <a:gd name="connsiteY4" fmla="*/ 0 h 10304"/>
              <a:gd name="connsiteX5" fmla="*/ 33 w 9764"/>
              <a:gd name="connsiteY5" fmla="*/ 8676 h 10304"/>
              <a:gd name="connsiteX0" fmla="*/ 34 w 10016"/>
              <a:gd name="connsiteY0" fmla="*/ 8420 h 9071"/>
              <a:gd name="connsiteX1" fmla="*/ 99 w 10016"/>
              <a:gd name="connsiteY1" fmla="*/ 9071 h 9071"/>
              <a:gd name="connsiteX2" fmla="*/ 9244 w 10016"/>
              <a:gd name="connsiteY2" fmla="*/ 9021 h 9071"/>
              <a:gd name="connsiteX3" fmla="*/ 10000 w 10016"/>
              <a:gd name="connsiteY3" fmla="*/ 0 h 9071"/>
              <a:gd name="connsiteX4" fmla="*/ 4739 w 10016"/>
              <a:gd name="connsiteY4" fmla="*/ 0 h 9071"/>
              <a:gd name="connsiteX5" fmla="*/ 34 w 10016"/>
              <a:gd name="connsiteY5" fmla="*/ 8420 h 9071"/>
              <a:gd name="connsiteX0" fmla="*/ 34 w 9984"/>
              <a:gd name="connsiteY0" fmla="*/ 9282 h 10000"/>
              <a:gd name="connsiteX1" fmla="*/ 99 w 9984"/>
              <a:gd name="connsiteY1" fmla="*/ 10000 h 10000"/>
              <a:gd name="connsiteX2" fmla="*/ 9229 w 9984"/>
              <a:gd name="connsiteY2" fmla="*/ 9945 h 10000"/>
              <a:gd name="connsiteX3" fmla="*/ 9984 w 9984"/>
              <a:gd name="connsiteY3" fmla="*/ 0 h 10000"/>
              <a:gd name="connsiteX4" fmla="*/ 4731 w 9984"/>
              <a:gd name="connsiteY4" fmla="*/ 0 h 10000"/>
              <a:gd name="connsiteX5" fmla="*/ 34 w 9984"/>
              <a:gd name="connsiteY5" fmla="*/ 9282 h 10000"/>
              <a:gd name="connsiteX0" fmla="*/ 34 w 10052"/>
              <a:gd name="connsiteY0" fmla="*/ 9282 h 10443"/>
              <a:gd name="connsiteX1" fmla="*/ 99 w 10052"/>
              <a:gd name="connsiteY1" fmla="*/ 10000 h 10443"/>
              <a:gd name="connsiteX2" fmla="*/ 9822 w 10052"/>
              <a:gd name="connsiteY2" fmla="*/ 10443 h 10443"/>
              <a:gd name="connsiteX3" fmla="*/ 10000 w 10052"/>
              <a:gd name="connsiteY3" fmla="*/ 0 h 10443"/>
              <a:gd name="connsiteX4" fmla="*/ 4739 w 10052"/>
              <a:gd name="connsiteY4" fmla="*/ 0 h 10443"/>
              <a:gd name="connsiteX5" fmla="*/ 34 w 10052"/>
              <a:gd name="connsiteY5" fmla="*/ 9282 h 10443"/>
              <a:gd name="connsiteX0" fmla="*/ 34 w 10000"/>
              <a:gd name="connsiteY0" fmla="*/ 9282 h 10037"/>
              <a:gd name="connsiteX1" fmla="*/ 99 w 10000"/>
              <a:gd name="connsiteY1" fmla="*/ 10000 h 10037"/>
              <a:gd name="connsiteX2" fmla="*/ 9244 w 10000"/>
              <a:gd name="connsiteY2" fmla="*/ 10037 h 10037"/>
              <a:gd name="connsiteX3" fmla="*/ 10000 w 10000"/>
              <a:gd name="connsiteY3" fmla="*/ 0 h 10037"/>
              <a:gd name="connsiteX4" fmla="*/ 4739 w 10000"/>
              <a:gd name="connsiteY4" fmla="*/ 0 h 10037"/>
              <a:gd name="connsiteX5" fmla="*/ 34 w 10000"/>
              <a:gd name="connsiteY5" fmla="*/ 9282 h 10037"/>
              <a:gd name="connsiteX0" fmla="*/ 34 w 10000"/>
              <a:gd name="connsiteY0" fmla="*/ 9282 h 10037"/>
              <a:gd name="connsiteX1" fmla="*/ 99 w 10000"/>
              <a:gd name="connsiteY1" fmla="*/ 10000 h 10037"/>
              <a:gd name="connsiteX2" fmla="*/ 9244 w 10000"/>
              <a:gd name="connsiteY2" fmla="*/ 10037 h 10037"/>
              <a:gd name="connsiteX3" fmla="*/ 10000 w 10000"/>
              <a:gd name="connsiteY3" fmla="*/ 0 h 10037"/>
              <a:gd name="connsiteX4" fmla="*/ 4739 w 10000"/>
              <a:gd name="connsiteY4" fmla="*/ 0 h 10037"/>
              <a:gd name="connsiteX5" fmla="*/ 34 w 10000"/>
              <a:gd name="connsiteY5" fmla="*/ 9282 h 10037"/>
              <a:gd name="connsiteX0" fmla="*/ 34 w 9355"/>
              <a:gd name="connsiteY0" fmla="*/ 9282 h 10037"/>
              <a:gd name="connsiteX1" fmla="*/ 99 w 9355"/>
              <a:gd name="connsiteY1" fmla="*/ 10000 h 10037"/>
              <a:gd name="connsiteX2" fmla="*/ 9244 w 9355"/>
              <a:gd name="connsiteY2" fmla="*/ 10037 h 10037"/>
              <a:gd name="connsiteX3" fmla="*/ 9266 w 9355"/>
              <a:gd name="connsiteY3" fmla="*/ 37 h 10037"/>
              <a:gd name="connsiteX4" fmla="*/ 4739 w 9355"/>
              <a:gd name="connsiteY4" fmla="*/ 0 h 10037"/>
              <a:gd name="connsiteX5" fmla="*/ 34 w 9355"/>
              <a:gd name="connsiteY5" fmla="*/ 9282 h 10037"/>
              <a:gd name="connsiteX0" fmla="*/ 36 w 10063"/>
              <a:gd name="connsiteY0" fmla="*/ 9248 h 10000"/>
              <a:gd name="connsiteX1" fmla="*/ 106 w 10063"/>
              <a:gd name="connsiteY1" fmla="*/ 9963 h 10000"/>
              <a:gd name="connsiteX2" fmla="*/ 9881 w 10063"/>
              <a:gd name="connsiteY2" fmla="*/ 10000 h 10000"/>
              <a:gd name="connsiteX3" fmla="*/ 9905 w 10063"/>
              <a:gd name="connsiteY3" fmla="*/ 37 h 10000"/>
              <a:gd name="connsiteX4" fmla="*/ 5066 w 10063"/>
              <a:gd name="connsiteY4" fmla="*/ 0 h 10000"/>
              <a:gd name="connsiteX5" fmla="*/ 36 w 10063"/>
              <a:gd name="connsiteY5" fmla="*/ 9248 h 10000"/>
              <a:gd name="connsiteX0" fmla="*/ 36 w 11201"/>
              <a:gd name="connsiteY0" fmla="*/ 9248 h 10000"/>
              <a:gd name="connsiteX1" fmla="*/ 106 w 11201"/>
              <a:gd name="connsiteY1" fmla="*/ 9963 h 10000"/>
              <a:gd name="connsiteX2" fmla="*/ 9881 w 11201"/>
              <a:gd name="connsiteY2" fmla="*/ 10000 h 10000"/>
              <a:gd name="connsiteX3" fmla="*/ 9905 w 11201"/>
              <a:gd name="connsiteY3" fmla="*/ 37 h 10000"/>
              <a:gd name="connsiteX4" fmla="*/ 5066 w 11201"/>
              <a:gd name="connsiteY4" fmla="*/ 0 h 10000"/>
              <a:gd name="connsiteX5" fmla="*/ 36 w 11201"/>
              <a:gd name="connsiteY5" fmla="*/ 9248 h 10000"/>
              <a:gd name="connsiteX0" fmla="*/ 36 w 9905"/>
              <a:gd name="connsiteY0" fmla="*/ 9248 h 10000"/>
              <a:gd name="connsiteX1" fmla="*/ 106 w 9905"/>
              <a:gd name="connsiteY1" fmla="*/ 9963 h 10000"/>
              <a:gd name="connsiteX2" fmla="*/ 9881 w 9905"/>
              <a:gd name="connsiteY2" fmla="*/ 10000 h 10000"/>
              <a:gd name="connsiteX3" fmla="*/ 9905 w 9905"/>
              <a:gd name="connsiteY3" fmla="*/ 37 h 10000"/>
              <a:gd name="connsiteX4" fmla="*/ 5066 w 9905"/>
              <a:gd name="connsiteY4" fmla="*/ 0 h 10000"/>
              <a:gd name="connsiteX5" fmla="*/ 36 w 9905"/>
              <a:gd name="connsiteY5" fmla="*/ 9248 h 10000"/>
              <a:gd name="connsiteX0" fmla="*/ 37 w 10001"/>
              <a:gd name="connsiteY0" fmla="*/ 9248 h 10000"/>
              <a:gd name="connsiteX1" fmla="*/ 108 w 10001"/>
              <a:gd name="connsiteY1" fmla="*/ 9963 h 10000"/>
              <a:gd name="connsiteX2" fmla="*/ 9977 w 10001"/>
              <a:gd name="connsiteY2" fmla="*/ 10000 h 10000"/>
              <a:gd name="connsiteX3" fmla="*/ 10001 w 10001"/>
              <a:gd name="connsiteY3" fmla="*/ 37 h 10000"/>
              <a:gd name="connsiteX4" fmla="*/ 5116 w 10001"/>
              <a:gd name="connsiteY4" fmla="*/ 0 h 10000"/>
              <a:gd name="connsiteX5" fmla="*/ 37 w 10001"/>
              <a:gd name="connsiteY5" fmla="*/ 9248 h 10000"/>
              <a:gd name="connsiteX0" fmla="*/ 37 w 10001"/>
              <a:gd name="connsiteY0" fmla="*/ 8311 h 10000"/>
              <a:gd name="connsiteX1" fmla="*/ 108 w 10001"/>
              <a:gd name="connsiteY1" fmla="*/ 9963 h 10000"/>
              <a:gd name="connsiteX2" fmla="*/ 9977 w 10001"/>
              <a:gd name="connsiteY2" fmla="*/ 10000 h 10000"/>
              <a:gd name="connsiteX3" fmla="*/ 10001 w 10001"/>
              <a:gd name="connsiteY3" fmla="*/ 37 h 10000"/>
              <a:gd name="connsiteX4" fmla="*/ 5116 w 10001"/>
              <a:gd name="connsiteY4" fmla="*/ 0 h 10000"/>
              <a:gd name="connsiteX5" fmla="*/ 37 w 10001"/>
              <a:gd name="connsiteY5" fmla="*/ 8311 h 10000"/>
              <a:gd name="connsiteX0" fmla="*/ 0 w 9964"/>
              <a:gd name="connsiteY0" fmla="*/ 8311 h 10000"/>
              <a:gd name="connsiteX1" fmla="*/ 71 w 9964"/>
              <a:gd name="connsiteY1" fmla="*/ 9963 h 10000"/>
              <a:gd name="connsiteX2" fmla="*/ 9940 w 9964"/>
              <a:gd name="connsiteY2" fmla="*/ 10000 h 10000"/>
              <a:gd name="connsiteX3" fmla="*/ 9964 w 9964"/>
              <a:gd name="connsiteY3" fmla="*/ 37 h 10000"/>
              <a:gd name="connsiteX4" fmla="*/ 5079 w 9964"/>
              <a:gd name="connsiteY4" fmla="*/ 0 h 10000"/>
              <a:gd name="connsiteX5" fmla="*/ 0 w 9964"/>
              <a:gd name="connsiteY5" fmla="*/ 8311 h 10000"/>
              <a:gd name="connsiteX0" fmla="*/ 5129 w 10032"/>
              <a:gd name="connsiteY0" fmla="*/ 0 h 10000"/>
              <a:gd name="connsiteX1" fmla="*/ 103 w 10032"/>
              <a:gd name="connsiteY1" fmla="*/ 9963 h 10000"/>
              <a:gd name="connsiteX2" fmla="*/ 10008 w 10032"/>
              <a:gd name="connsiteY2" fmla="*/ 10000 h 10000"/>
              <a:gd name="connsiteX3" fmla="*/ 10032 w 10032"/>
              <a:gd name="connsiteY3" fmla="*/ 37 h 10000"/>
              <a:gd name="connsiteX4" fmla="*/ 5129 w 10032"/>
              <a:gd name="connsiteY4" fmla="*/ 0 h 10000"/>
              <a:gd name="connsiteX0" fmla="*/ 5162 w 10065"/>
              <a:gd name="connsiteY0" fmla="*/ 0 h 10000"/>
              <a:gd name="connsiteX1" fmla="*/ 136 w 10065"/>
              <a:gd name="connsiteY1" fmla="*/ 9963 h 10000"/>
              <a:gd name="connsiteX2" fmla="*/ 10041 w 10065"/>
              <a:gd name="connsiteY2" fmla="*/ 10000 h 10000"/>
              <a:gd name="connsiteX3" fmla="*/ 10065 w 10065"/>
              <a:gd name="connsiteY3" fmla="*/ 37 h 10000"/>
              <a:gd name="connsiteX4" fmla="*/ 5162 w 10065"/>
              <a:gd name="connsiteY4" fmla="*/ 0 h 10000"/>
              <a:gd name="connsiteX0" fmla="*/ 5174 w 10077"/>
              <a:gd name="connsiteY0" fmla="*/ 0 h 10000"/>
              <a:gd name="connsiteX1" fmla="*/ 148 w 10077"/>
              <a:gd name="connsiteY1" fmla="*/ 9963 h 10000"/>
              <a:gd name="connsiteX2" fmla="*/ 10053 w 10077"/>
              <a:gd name="connsiteY2" fmla="*/ 10000 h 10000"/>
              <a:gd name="connsiteX3" fmla="*/ 10077 w 10077"/>
              <a:gd name="connsiteY3" fmla="*/ 37 h 10000"/>
              <a:gd name="connsiteX4" fmla="*/ 5174 w 10077"/>
              <a:gd name="connsiteY4" fmla="*/ 0 h 10000"/>
              <a:gd name="connsiteX0" fmla="*/ 4965 w 9868"/>
              <a:gd name="connsiteY0" fmla="*/ 0 h 10000"/>
              <a:gd name="connsiteX1" fmla="*/ 156 w 9868"/>
              <a:gd name="connsiteY1" fmla="*/ 9963 h 10000"/>
              <a:gd name="connsiteX2" fmla="*/ 9844 w 9868"/>
              <a:gd name="connsiteY2" fmla="*/ 10000 h 10000"/>
              <a:gd name="connsiteX3" fmla="*/ 9868 w 9868"/>
              <a:gd name="connsiteY3" fmla="*/ 37 h 10000"/>
              <a:gd name="connsiteX4" fmla="*/ 4965 w 9868"/>
              <a:gd name="connsiteY4" fmla="*/ 0 h 10000"/>
              <a:gd name="connsiteX0" fmla="*/ 4977 w 9946"/>
              <a:gd name="connsiteY0" fmla="*/ 0 h 10000"/>
              <a:gd name="connsiteX1" fmla="*/ 104 w 9946"/>
              <a:gd name="connsiteY1" fmla="*/ 9963 h 10000"/>
              <a:gd name="connsiteX2" fmla="*/ 9922 w 9946"/>
              <a:gd name="connsiteY2" fmla="*/ 10000 h 10000"/>
              <a:gd name="connsiteX3" fmla="*/ 9946 w 9946"/>
              <a:gd name="connsiteY3" fmla="*/ 37 h 10000"/>
              <a:gd name="connsiteX4" fmla="*/ 4977 w 9946"/>
              <a:gd name="connsiteY4" fmla="*/ 0 h 10000"/>
              <a:gd name="connsiteX0" fmla="*/ 5026 w 10022"/>
              <a:gd name="connsiteY0" fmla="*/ 0 h 10000"/>
              <a:gd name="connsiteX1" fmla="*/ 127 w 10022"/>
              <a:gd name="connsiteY1" fmla="*/ 9963 h 10000"/>
              <a:gd name="connsiteX2" fmla="*/ 9998 w 10022"/>
              <a:gd name="connsiteY2" fmla="*/ 10000 h 10000"/>
              <a:gd name="connsiteX3" fmla="*/ 10022 w 10022"/>
              <a:gd name="connsiteY3" fmla="*/ 37 h 10000"/>
              <a:gd name="connsiteX4" fmla="*/ 5026 w 10022"/>
              <a:gd name="connsiteY4" fmla="*/ 0 h 10000"/>
              <a:gd name="connsiteX0" fmla="*/ 5168 w 10164"/>
              <a:gd name="connsiteY0" fmla="*/ 0 h 10000"/>
              <a:gd name="connsiteX1" fmla="*/ 122 w 10164"/>
              <a:gd name="connsiteY1" fmla="*/ 9963 h 10000"/>
              <a:gd name="connsiteX2" fmla="*/ 10140 w 10164"/>
              <a:gd name="connsiteY2" fmla="*/ 10000 h 10000"/>
              <a:gd name="connsiteX3" fmla="*/ 10164 w 10164"/>
              <a:gd name="connsiteY3" fmla="*/ 37 h 10000"/>
              <a:gd name="connsiteX4" fmla="*/ 5168 w 10164"/>
              <a:gd name="connsiteY4" fmla="*/ 0 h 10000"/>
              <a:gd name="connsiteX0" fmla="*/ 5168 w 10164"/>
              <a:gd name="connsiteY0" fmla="*/ 0 h 9987"/>
              <a:gd name="connsiteX1" fmla="*/ 122 w 10164"/>
              <a:gd name="connsiteY1" fmla="*/ 9963 h 9987"/>
              <a:gd name="connsiteX2" fmla="*/ 10140 w 10164"/>
              <a:gd name="connsiteY2" fmla="*/ 9987 h 9987"/>
              <a:gd name="connsiteX3" fmla="*/ 10164 w 10164"/>
              <a:gd name="connsiteY3" fmla="*/ 37 h 9987"/>
              <a:gd name="connsiteX4" fmla="*/ 5168 w 10164"/>
              <a:gd name="connsiteY4" fmla="*/ 0 h 9987"/>
              <a:gd name="connsiteX0" fmla="*/ 5085 w 10000"/>
              <a:gd name="connsiteY0" fmla="*/ 1 h 10001"/>
              <a:gd name="connsiteX1" fmla="*/ 120 w 10000"/>
              <a:gd name="connsiteY1" fmla="*/ 9977 h 10001"/>
              <a:gd name="connsiteX2" fmla="*/ 9976 w 10000"/>
              <a:gd name="connsiteY2" fmla="*/ 10001 h 10001"/>
              <a:gd name="connsiteX3" fmla="*/ 10000 w 10000"/>
              <a:gd name="connsiteY3" fmla="*/ 0 h 10001"/>
              <a:gd name="connsiteX4" fmla="*/ 5085 w 10000"/>
              <a:gd name="connsiteY4" fmla="*/ 1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1">
                <a:moveTo>
                  <a:pt x="5085" y="1"/>
                </a:moveTo>
                <a:cubicBezTo>
                  <a:pt x="2196" y="2118"/>
                  <a:pt x="-623" y="5218"/>
                  <a:pt x="120" y="9977"/>
                </a:cubicBezTo>
                <a:lnTo>
                  <a:pt x="9976" y="10001"/>
                </a:lnTo>
                <a:cubicBezTo>
                  <a:pt x="9988" y="5013"/>
                  <a:pt x="9992" y="3325"/>
                  <a:pt x="10000" y="0"/>
                </a:cubicBezTo>
                <a:lnTo>
                  <a:pt x="5085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1" name="Rectangle 1030"/>
          <p:cNvSpPr>
            <a:spLocks noChangeArrowheads="1"/>
          </p:cNvSpPr>
          <p:nvPr userDrawn="1"/>
        </p:nvSpPr>
        <p:spPr bwMode="auto">
          <a:xfrm>
            <a:off x="219119" y="4819429"/>
            <a:ext cx="4403725" cy="1365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tIns="0" bIns="0">
            <a:noAutofit/>
          </a:bodyPr>
          <a:lstStyle/>
          <a:p>
            <a:pPr algn="l"/>
            <a:r>
              <a:rPr lang="en-AU" sz="900" dirty="0" smtClean="0">
                <a:solidFill>
                  <a:schemeClr val="tx1"/>
                </a:solidFill>
                <a:latin typeface="Century Gothic" pitchFamily="34" charset="0"/>
              </a:rPr>
              <a:t>www.thalesgroup.com</a:t>
            </a:r>
            <a:endParaRPr lang="en-AU" sz="90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32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02049" y="3134826"/>
            <a:ext cx="4918023" cy="307777"/>
          </a:xfrm>
        </p:spPr>
        <p:txBody>
          <a:bodyPr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cap="none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edit master subtitle style</a:t>
            </a:r>
          </a:p>
        </p:txBody>
      </p:sp>
      <p:sp>
        <p:nvSpPr>
          <p:cNvPr id="13" name="Demi-cadre 12"/>
          <p:cNvSpPr/>
          <p:nvPr userDrawn="1"/>
        </p:nvSpPr>
        <p:spPr bwMode="auto">
          <a:xfrm>
            <a:off x="302049" y="1448486"/>
            <a:ext cx="386164" cy="393963"/>
          </a:xfrm>
          <a:prstGeom prst="halfFrame">
            <a:avLst>
              <a:gd name="adj1" fmla="val 12269"/>
              <a:gd name="adj2" fmla="val 13535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/>
          </a:p>
        </p:txBody>
      </p:sp>
      <p:pic>
        <p:nvPicPr>
          <p:cNvPr id="14" name="Image 13" descr="logo_thales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51" t="36000" r="9051" b="36000"/>
          <a:stretch/>
        </p:blipFill>
        <p:spPr>
          <a:xfrm>
            <a:off x="235940" y="165679"/>
            <a:ext cx="2337181" cy="449458"/>
          </a:xfrm>
          <a:prstGeom prst="rect">
            <a:avLst/>
          </a:prstGeom>
        </p:spPr>
      </p:pic>
      <p:sp>
        <p:nvSpPr>
          <p:cNvPr id="15" name="ZoneTexte 11"/>
          <p:cNvSpPr txBox="1">
            <a:spLocks noChangeArrowheads="1"/>
          </p:cNvSpPr>
          <p:nvPr userDrawn="1"/>
        </p:nvSpPr>
        <p:spPr bwMode="auto">
          <a:xfrm>
            <a:off x="3968750" y="4648678"/>
            <a:ext cx="1206500" cy="4012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/>
        </p:spPr>
        <p:txBody>
          <a:bodyPr wrap="square" tIns="46800" anchor="ctr" anchorCtr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0" dirty="0" smtClean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OPEN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0" dirty="0" smtClean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THALES</a:t>
            </a:r>
            <a:r>
              <a:rPr lang="en-US" sz="500" b="0" baseline="0" dirty="0" smtClean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 GROUP INTERNAL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0" baseline="0" dirty="0" smtClean="0">
                <a:solidFill>
                  <a:srgbClr val="FF0000"/>
                </a:solidFill>
                <a:latin typeface="Arial" charset="0"/>
              </a:rPr>
              <a:t>THALES GROUP CONFIDENTIAL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0" baseline="0" dirty="0" smtClean="0">
                <a:solidFill>
                  <a:srgbClr val="FF0000"/>
                </a:solidFill>
                <a:latin typeface="Arial" charset="0"/>
              </a:rPr>
              <a:t>THALES GROUP SECRET</a:t>
            </a:r>
            <a:endParaRPr lang="en-US" sz="500" b="0" dirty="0" smtClean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10" name="Espace réservé pour une image  7" descr="2014_Aerospace_tgc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01950" y="-9525"/>
            <a:ext cx="3647433" cy="5178425"/>
          </a:xfrm>
          <a:custGeom>
            <a:avLst/>
            <a:gdLst>
              <a:gd name="connsiteX0" fmla="*/ 0 w 3662362"/>
              <a:gd name="connsiteY0" fmla="*/ 0 h 5168900"/>
              <a:gd name="connsiteX1" fmla="*/ 3662362 w 3662362"/>
              <a:gd name="connsiteY1" fmla="*/ 0 h 5168900"/>
              <a:gd name="connsiteX2" fmla="*/ 3662362 w 3662362"/>
              <a:gd name="connsiteY2" fmla="*/ 5168900 h 5168900"/>
              <a:gd name="connsiteX3" fmla="*/ 0 w 3662362"/>
              <a:gd name="connsiteY3" fmla="*/ 5168900 h 5168900"/>
              <a:gd name="connsiteX4" fmla="*/ 0 w 3662362"/>
              <a:gd name="connsiteY4" fmla="*/ 0 h 5168900"/>
              <a:gd name="connsiteX0" fmla="*/ 1724025 w 3662362"/>
              <a:gd name="connsiteY0" fmla="*/ 0 h 5178425"/>
              <a:gd name="connsiteX1" fmla="*/ 3662362 w 3662362"/>
              <a:gd name="connsiteY1" fmla="*/ 9525 h 5178425"/>
              <a:gd name="connsiteX2" fmla="*/ 3662362 w 3662362"/>
              <a:gd name="connsiteY2" fmla="*/ 5178425 h 5178425"/>
              <a:gd name="connsiteX3" fmla="*/ 0 w 3662362"/>
              <a:gd name="connsiteY3" fmla="*/ 5178425 h 5178425"/>
              <a:gd name="connsiteX4" fmla="*/ 1724025 w 3662362"/>
              <a:gd name="connsiteY4" fmla="*/ 0 h 5178425"/>
              <a:gd name="connsiteX0" fmla="*/ 1724025 w 3662362"/>
              <a:gd name="connsiteY0" fmla="*/ 0 h 5178425"/>
              <a:gd name="connsiteX1" fmla="*/ 3662362 w 3662362"/>
              <a:gd name="connsiteY1" fmla="*/ 9525 h 5178425"/>
              <a:gd name="connsiteX2" fmla="*/ 3662362 w 3662362"/>
              <a:gd name="connsiteY2" fmla="*/ 5178425 h 5178425"/>
              <a:gd name="connsiteX3" fmla="*/ 0 w 3662362"/>
              <a:gd name="connsiteY3" fmla="*/ 5178425 h 5178425"/>
              <a:gd name="connsiteX4" fmla="*/ 1724025 w 3662362"/>
              <a:gd name="connsiteY4" fmla="*/ 0 h 5178425"/>
              <a:gd name="connsiteX0" fmla="*/ 1609725 w 3548062"/>
              <a:gd name="connsiteY0" fmla="*/ 0 h 5178425"/>
              <a:gd name="connsiteX1" fmla="*/ 3548062 w 3548062"/>
              <a:gd name="connsiteY1" fmla="*/ 9525 h 5178425"/>
              <a:gd name="connsiteX2" fmla="*/ 3548062 w 3548062"/>
              <a:gd name="connsiteY2" fmla="*/ 5178425 h 5178425"/>
              <a:gd name="connsiteX3" fmla="*/ 0 w 3548062"/>
              <a:gd name="connsiteY3" fmla="*/ 5178425 h 5178425"/>
              <a:gd name="connsiteX4" fmla="*/ 1609725 w 3548062"/>
              <a:gd name="connsiteY4" fmla="*/ 0 h 5178425"/>
              <a:gd name="connsiteX0" fmla="*/ 1758948 w 3697285"/>
              <a:gd name="connsiteY0" fmla="*/ 0 h 5178425"/>
              <a:gd name="connsiteX1" fmla="*/ 3697285 w 3697285"/>
              <a:gd name="connsiteY1" fmla="*/ 9525 h 5178425"/>
              <a:gd name="connsiteX2" fmla="*/ 3697285 w 3697285"/>
              <a:gd name="connsiteY2" fmla="*/ 5178425 h 5178425"/>
              <a:gd name="connsiteX3" fmla="*/ 149223 w 3697285"/>
              <a:gd name="connsiteY3" fmla="*/ 5178425 h 5178425"/>
              <a:gd name="connsiteX4" fmla="*/ 1758948 w 3697285"/>
              <a:gd name="connsiteY4" fmla="*/ 0 h 5178425"/>
              <a:gd name="connsiteX0" fmla="*/ 1709096 w 3647433"/>
              <a:gd name="connsiteY0" fmla="*/ 0 h 5178425"/>
              <a:gd name="connsiteX1" fmla="*/ 3647433 w 3647433"/>
              <a:gd name="connsiteY1" fmla="*/ 9525 h 5178425"/>
              <a:gd name="connsiteX2" fmla="*/ 3647433 w 3647433"/>
              <a:gd name="connsiteY2" fmla="*/ 5178425 h 5178425"/>
              <a:gd name="connsiteX3" fmla="*/ 99371 w 3647433"/>
              <a:gd name="connsiteY3" fmla="*/ 5178425 h 5178425"/>
              <a:gd name="connsiteX4" fmla="*/ 1709096 w 3647433"/>
              <a:gd name="connsiteY4" fmla="*/ 0 h 517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7433" h="5178425">
                <a:moveTo>
                  <a:pt x="1709096" y="0"/>
                </a:moveTo>
                <a:lnTo>
                  <a:pt x="3647433" y="9525"/>
                </a:lnTo>
                <a:lnTo>
                  <a:pt x="3647433" y="5178425"/>
                </a:lnTo>
                <a:lnTo>
                  <a:pt x="99371" y="5178425"/>
                </a:lnTo>
                <a:cubicBezTo>
                  <a:pt x="-30804" y="4471458"/>
                  <a:pt x="-351479" y="2116667"/>
                  <a:pt x="170909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79613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9928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41"/>
          <p:cNvSpPr>
            <a:spLocks noChangeArrowheads="1"/>
          </p:cNvSpPr>
          <p:nvPr userDrawn="1"/>
        </p:nvSpPr>
        <p:spPr bwMode="auto">
          <a:xfrm>
            <a:off x="5024438" y="-2908243"/>
            <a:ext cx="11338832" cy="115449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Oval 41"/>
          <p:cNvSpPr>
            <a:spLocks noChangeArrowheads="1"/>
          </p:cNvSpPr>
          <p:nvPr userDrawn="1"/>
        </p:nvSpPr>
        <p:spPr bwMode="auto">
          <a:xfrm>
            <a:off x="5429438" y="-1897567"/>
            <a:ext cx="11338832" cy="11544925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grpSp>
        <p:nvGrpSpPr>
          <p:cNvPr id="16" name="Group 25"/>
          <p:cNvGrpSpPr/>
          <p:nvPr userDrawn="1"/>
        </p:nvGrpSpPr>
        <p:grpSpPr>
          <a:xfrm>
            <a:off x="7256329" y="4879328"/>
            <a:ext cx="1692409" cy="153444"/>
            <a:chOff x="2619375" y="-595312"/>
            <a:chExt cx="1785938" cy="215899"/>
          </a:xfrm>
        </p:grpSpPr>
        <p:sp>
          <p:nvSpPr>
            <p:cNvPr id="23" name="Freeform 12"/>
            <p:cNvSpPr>
              <a:spLocks/>
            </p:cNvSpPr>
            <p:nvPr userDrawn="1"/>
          </p:nvSpPr>
          <p:spPr bwMode="auto">
            <a:xfrm>
              <a:off x="4175125" y="-595312"/>
              <a:ext cx="230188" cy="215899"/>
            </a:xfrm>
            <a:custGeom>
              <a:avLst/>
              <a:gdLst>
                <a:gd name="T0" fmla="*/ 180 w 180"/>
                <a:gd name="T1" fmla="*/ 122 h 166"/>
                <a:gd name="T2" fmla="*/ 155 w 180"/>
                <a:gd name="T3" fmla="*/ 156 h 166"/>
                <a:gd name="T4" fmla="*/ 81 w 180"/>
                <a:gd name="T5" fmla="*/ 166 h 166"/>
                <a:gd name="T6" fmla="*/ 0 w 180"/>
                <a:gd name="T7" fmla="*/ 158 h 166"/>
                <a:gd name="T8" fmla="*/ 0 w 180"/>
                <a:gd name="T9" fmla="*/ 132 h 166"/>
                <a:gd name="T10" fmla="*/ 143 w 180"/>
                <a:gd name="T11" fmla="*/ 132 h 166"/>
                <a:gd name="T12" fmla="*/ 143 w 180"/>
                <a:gd name="T13" fmla="*/ 97 h 166"/>
                <a:gd name="T14" fmla="*/ 42 w 180"/>
                <a:gd name="T15" fmla="*/ 97 h 166"/>
                <a:gd name="T16" fmla="*/ 1 w 180"/>
                <a:gd name="T17" fmla="*/ 59 h 166"/>
                <a:gd name="T18" fmla="*/ 1 w 180"/>
                <a:gd name="T19" fmla="*/ 44 h 166"/>
                <a:gd name="T20" fmla="*/ 26 w 180"/>
                <a:gd name="T21" fmla="*/ 9 h 166"/>
                <a:gd name="T22" fmla="*/ 97 w 180"/>
                <a:gd name="T23" fmla="*/ 0 h 166"/>
                <a:gd name="T24" fmla="*/ 177 w 180"/>
                <a:gd name="T25" fmla="*/ 8 h 166"/>
                <a:gd name="T26" fmla="*/ 177 w 180"/>
                <a:gd name="T27" fmla="*/ 34 h 166"/>
                <a:gd name="T28" fmla="*/ 37 w 180"/>
                <a:gd name="T29" fmla="*/ 34 h 166"/>
                <a:gd name="T30" fmla="*/ 37 w 180"/>
                <a:gd name="T31" fmla="*/ 64 h 166"/>
                <a:gd name="T32" fmla="*/ 138 w 180"/>
                <a:gd name="T33" fmla="*/ 64 h 166"/>
                <a:gd name="T34" fmla="*/ 180 w 180"/>
                <a:gd name="T35" fmla="*/ 102 h 166"/>
                <a:gd name="T36" fmla="*/ 180 w 180"/>
                <a:gd name="T37" fmla="*/ 12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0" h="166">
                  <a:moveTo>
                    <a:pt x="180" y="122"/>
                  </a:moveTo>
                  <a:cubicBezTo>
                    <a:pt x="180" y="144"/>
                    <a:pt x="173" y="151"/>
                    <a:pt x="155" y="156"/>
                  </a:cubicBezTo>
                  <a:cubicBezTo>
                    <a:pt x="136" y="162"/>
                    <a:pt x="101" y="166"/>
                    <a:pt x="81" y="166"/>
                  </a:cubicBezTo>
                  <a:cubicBezTo>
                    <a:pt x="57" y="166"/>
                    <a:pt x="26" y="164"/>
                    <a:pt x="0" y="158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43" y="97"/>
                    <a:pt x="143" y="97"/>
                    <a:pt x="143" y="97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12" y="97"/>
                    <a:pt x="1" y="89"/>
                    <a:pt x="1" y="59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20"/>
                    <a:pt x="7" y="13"/>
                    <a:pt x="26" y="9"/>
                  </a:cubicBezTo>
                  <a:cubicBezTo>
                    <a:pt x="45" y="4"/>
                    <a:pt x="77" y="0"/>
                    <a:pt x="97" y="0"/>
                  </a:cubicBezTo>
                  <a:cubicBezTo>
                    <a:pt x="122" y="0"/>
                    <a:pt x="151" y="2"/>
                    <a:pt x="177" y="8"/>
                  </a:cubicBezTo>
                  <a:cubicBezTo>
                    <a:pt x="177" y="34"/>
                    <a:pt x="177" y="34"/>
                    <a:pt x="17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68" y="64"/>
                    <a:pt x="180" y="72"/>
                    <a:pt x="180" y="102"/>
                  </a:cubicBezTo>
                  <a:cubicBezTo>
                    <a:pt x="180" y="122"/>
                    <a:pt x="180" y="122"/>
                    <a:pt x="180" y="1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" name="Freeform 13"/>
            <p:cNvSpPr>
              <a:spLocks/>
            </p:cNvSpPr>
            <p:nvPr userDrawn="1"/>
          </p:nvSpPr>
          <p:spPr bwMode="auto">
            <a:xfrm>
              <a:off x="3868738" y="-595312"/>
              <a:ext cx="225425" cy="215899"/>
            </a:xfrm>
            <a:custGeom>
              <a:avLst/>
              <a:gdLst>
                <a:gd name="T0" fmla="*/ 177 w 177"/>
                <a:gd name="T1" fmla="*/ 158 h 166"/>
                <a:gd name="T2" fmla="*/ 89 w 177"/>
                <a:gd name="T3" fmla="*/ 166 h 166"/>
                <a:gd name="T4" fmla="*/ 0 w 177"/>
                <a:gd name="T5" fmla="*/ 158 h 166"/>
                <a:gd name="T6" fmla="*/ 0 w 177"/>
                <a:gd name="T7" fmla="*/ 8 h 166"/>
                <a:gd name="T8" fmla="*/ 88 w 177"/>
                <a:gd name="T9" fmla="*/ 0 h 166"/>
                <a:gd name="T10" fmla="*/ 176 w 177"/>
                <a:gd name="T11" fmla="*/ 8 h 166"/>
                <a:gd name="T12" fmla="*/ 176 w 177"/>
                <a:gd name="T13" fmla="*/ 35 h 166"/>
                <a:gd name="T14" fmla="*/ 43 w 177"/>
                <a:gd name="T15" fmla="*/ 35 h 166"/>
                <a:gd name="T16" fmla="*/ 43 w 177"/>
                <a:gd name="T17" fmla="*/ 65 h 166"/>
                <a:gd name="T18" fmla="*/ 130 w 177"/>
                <a:gd name="T19" fmla="*/ 65 h 166"/>
                <a:gd name="T20" fmla="*/ 130 w 177"/>
                <a:gd name="T21" fmla="*/ 96 h 166"/>
                <a:gd name="T22" fmla="*/ 43 w 177"/>
                <a:gd name="T23" fmla="*/ 96 h 166"/>
                <a:gd name="T24" fmla="*/ 43 w 177"/>
                <a:gd name="T25" fmla="*/ 132 h 166"/>
                <a:gd name="T26" fmla="*/ 177 w 177"/>
                <a:gd name="T27" fmla="*/ 132 h 166"/>
                <a:gd name="T28" fmla="*/ 177 w 177"/>
                <a:gd name="T29" fmla="*/ 15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166">
                  <a:moveTo>
                    <a:pt x="177" y="158"/>
                  </a:moveTo>
                  <a:cubicBezTo>
                    <a:pt x="147" y="164"/>
                    <a:pt x="118" y="166"/>
                    <a:pt x="89" y="166"/>
                  </a:cubicBezTo>
                  <a:cubicBezTo>
                    <a:pt x="60" y="166"/>
                    <a:pt x="30" y="164"/>
                    <a:pt x="0" y="15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0" y="2"/>
                    <a:pt x="60" y="0"/>
                    <a:pt x="88" y="0"/>
                  </a:cubicBezTo>
                  <a:cubicBezTo>
                    <a:pt x="117" y="0"/>
                    <a:pt x="147" y="2"/>
                    <a:pt x="176" y="8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96"/>
                    <a:pt x="130" y="96"/>
                    <a:pt x="130" y="96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177" y="158"/>
                    <a:pt x="177" y="158"/>
                    <a:pt x="177" y="1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" name="Freeform 14"/>
            <p:cNvSpPr>
              <a:spLocks/>
            </p:cNvSpPr>
            <p:nvPr userDrawn="1"/>
          </p:nvSpPr>
          <p:spPr bwMode="auto">
            <a:xfrm>
              <a:off x="3602038" y="-588963"/>
              <a:ext cx="201613" cy="209550"/>
            </a:xfrm>
            <a:custGeom>
              <a:avLst/>
              <a:gdLst>
                <a:gd name="T0" fmla="*/ 158 w 158"/>
                <a:gd name="T1" fmla="*/ 154 h 162"/>
                <a:gd name="T2" fmla="*/ 80 w 158"/>
                <a:gd name="T3" fmla="*/ 162 h 162"/>
                <a:gd name="T4" fmla="*/ 0 w 158"/>
                <a:gd name="T5" fmla="*/ 154 h 162"/>
                <a:gd name="T6" fmla="*/ 0 w 158"/>
                <a:gd name="T7" fmla="*/ 0 h 162"/>
                <a:gd name="T8" fmla="*/ 43 w 158"/>
                <a:gd name="T9" fmla="*/ 0 h 162"/>
                <a:gd name="T10" fmla="*/ 43 w 158"/>
                <a:gd name="T11" fmla="*/ 126 h 162"/>
                <a:gd name="T12" fmla="*/ 158 w 158"/>
                <a:gd name="T13" fmla="*/ 126 h 162"/>
                <a:gd name="T14" fmla="*/ 158 w 158"/>
                <a:gd name="T15" fmla="*/ 15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162">
                  <a:moveTo>
                    <a:pt x="158" y="154"/>
                  </a:moveTo>
                  <a:cubicBezTo>
                    <a:pt x="132" y="160"/>
                    <a:pt x="105" y="162"/>
                    <a:pt x="80" y="162"/>
                  </a:cubicBezTo>
                  <a:cubicBezTo>
                    <a:pt x="54" y="162"/>
                    <a:pt x="27" y="160"/>
                    <a:pt x="0" y="1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158" y="126"/>
                    <a:pt x="158" y="126"/>
                    <a:pt x="158" y="126"/>
                  </a:cubicBezTo>
                  <a:cubicBezTo>
                    <a:pt x="158" y="154"/>
                    <a:pt x="158" y="154"/>
                    <a:pt x="158" y="15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3248025" y="-588963"/>
              <a:ext cx="288925" cy="207962"/>
            </a:xfrm>
            <a:custGeom>
              <a:avLst/>
              <a:gdLst>
                <a:gd name="T0" fmla="*/ 226 w 226"/>
                <a:gd name="T1" fmla="*/ 155 h 161"/>
                <a:gd name="T2" fmla="*/ 179 w 226"/>
                <a:gd name="T3" fmla="*/ 161 h 161"/>
                <a:gd name="T4" fmla="*/ 114 w 226"/>
                <a:gd name="T5" fmla="*/ 29 h 161"/>
                <a:gd name="T6" fmla="*/ 110 w 226"/>
                <a:gd name="T7" fmla="*/ 29 h 161"/>
                <a:gd name="T8" fmla="*/ 45 w 226"/>
                <a:gd name="T9" fmla="*/ 161 h 161"/>
                <a:gd name="T10" fmla="*/ 0 w 226"/>
                <a:gd name="T11" fmla="*/ 155 h 161"/>
                <a:gd name="T12" fmla="*/ 83 w 226"/>
                <a:gd name="T13" fmla="*/ 0 h 161"/>
                <a:gd name="T14" fmla="*/ 142 w 226"/>
                <a:gd name="T15" fmla="*/ 0 h 161"/>
                <a:gd name="T16" fmla="*/ 226 w 226"/>
                <a:gd name="T17" fmla="*/ 15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161">
                  <a:moveTo>
                    <a:pt x="226" y="155"/>
                  </a:moveTo>
                  <a:cubicBezTo>
                    <a:pt x="212" y="159"/>
                    <a:pt x="193" y="161"/>
                    <a:pt x="179" y="161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45" y="161"/>
                    <a:pt x="45" y="161"/>
                    <a:pt x="45" y="161"/>
                  </a:cubicBezTo>
                  <a:cubicBezTo>
                    <a:pt x="31" y="161"/>
                    <a:pt x="15" y="159"/>
                    <a:pt x="0" y="155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6" y="155"/>
                    <a:pt x="226" y="155"/>
                    <a:pt x="226" y="15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" name="Oval 16"/>
            <p:cNvSpPr>
              <a:spLocks noChangeArrowheads="1"/>
            </p:cNvSpPr>
            <p:nvPr userDrawn="1"/>
          </p:nvSpPr>
          <p:spPr bwMode="auto">
            <a:xfrm>
              <a:off x="3355975" y="-474663"/>
              <a:ext cx="71438" cy="71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" name="Freeform 17"/>
            <p:cNvSpPr>
              <a:spLocks/>
            </p:cNvSpPr>
            <p:nvPr userDrawn="1"/>
          </p:nvSpPr>
          <p:spPr bwMode="auto">
            <a:xfrm>
              <a:off x="2940050" y="-592138"/>
              <a:ext cx="242888" cy="211137"/>
            </a:xfrm>
            <a:custGeom>
              <a:avLst/>
              <a:gdLst>
                <a:gd name="T0" fmla="*/ 190 w 190"/>
                <a:gd name="T1" fmla="*/ 158 h 163"/>
                <a:gd name="T2" fmla="*/ 148 w 190"/>
                <a:gd name="T3" fmla="*/ 163 h 163"/>
                <a:gd name="T4" fmla="*/ 148 w 190"/>
                <a:gd name="T5" fmla="*/ 96 h 163"/>
                <a:gd name="T6" fmla="*/ 42 w 190"/>
                <a:gd name="T7" fmla="*/ 96 h 163"/>
                <a:gd name="T8" fmla="*/ 42 w 190"/>
                <a:gd name="T9" fmla="*/ 163 h 163"/>
                <a:gd name="T10" fmla="*/ 0 w 190"/>
                <a:gd name="T11" fmla="*/ 158 h 163"/>
                <a:gd name="T12" fmla="*/ 0 w 190"/>
                <a:gd name="T13" fmla="*/ 5 h 163"/>
                <a:gd name="T14" fmla="*/ 42 w 190"/>
                <a:gd name="T15" fmla="*/ 0 h 163"/>
                <a:gd name="T16" fmla="*/ 42 w 190"/>
                <a:gd name="T17" fmla="*/ 65 h 163"/>
                <a:gd name="T18" fmla="*/ 148 w 190"/>
                <a:gd name="T19" fmla="*/ 65 h 163"/>
                <a:gd name="T20" fmla="*/ 148 w 190"/>
                <a:gd name="T21" fmla="*/ 0 h 163"/>
                <a:gd name="T22" fmla="*/ 190 w 190"/>
                <a:gd name="T23" fmla="*/ 5 h 163"/>
                <a:gd name="T24" fmla="*/ 190 w 190"/>
                <a:gd name="T25" fmla="*/ 15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" h="163">
                  <a:moveTo>
                    <a:pt x="190" y="158"/>
                  </a:moveTo>
                  <a:cubicBezTo>
                    <a:pt x="177" y="161"/>
                    <a:pt x="162" y="163"/>
                    <a:pt x="148" y="163"/>
                  </a:cubicBezTo>
                  <a:cubicBezTo>
                    <a:pt x="148" y="96"/>
                    <a:pt x="148" y="96"/>
                    <a:pt x="148" y="96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28" y="163"/>
                    <a:pt x="13" y="161"/>
                    <a:pt x="0" y="15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3" y="1"/>
                    <a:pt x="28" y="0"/>
                    <a:pt x="42" y="0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148" y="65"/>
                    <a:pt x="148" y="65"/>
                    <a:pt x="148" y="65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62" y="0"/>
                    <a:pt x="177" y="1"/>
                    <a:pt x="190" y="5"/>
                  </a:cubicBezTo>
                  <a:cubicBezTo>
                    <a:pt x="190" y="158"/>
                    <a:pt x="190" y="158"/>
                    <a:pt x="190" y="1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" name="Freeform 18"/>
            <p:cNvSpPr>
              <a:spLocks/>
            </p:cNvSpPr>
            <p:nvPr userDrawn="1"/>
          </p:nvSpPr>
          <p:spPr bwMode="auto">
            <a:xfrm>
              <a:off x="2619375" y="-595312"/>
              <a:ext cx="244475" cy="211137"/>
            </a:xfrm>
            <a:custGeom>
              <a:avLst/>
              <a:gdLst>
                <a:gd name="T0" fmla="*/ 192 w 192"/>
                <a:gd name="T1" fmla="*/ 35 h 162"/>
                <a:gd name="T2" fmla="*/ 117 w 192"/>
                <a:gd name="T3" fmla="*/ 35 h 162"/>
                <a:gd name="T4" fmla="*/ 117 w 192"/>
                <a:gd name="T5" fmla="*/ 162 h 162"/>
                <a:gd name="T6" fmla="*/ 75 w 192"/>
                <a:gd name="T7" fmla="*/ 162 h 162"/>
                <a:gd name="T8" fmla="*/ 75 w 192"/>
                <a:gd name="T9" fmla="*/ 35 h 162"/>
                <a:gd name="T10" fmla="*/ 0 w 192"/>
                <a:gd name="T11" fmla="*/ 35 h 162"/>
                <a:gd name="T12" fmla="*/ 0 w 192"/>
                <a:gd name="T13" fmla="*/ 8 h 162"/>
                <a:gd name="T14" fmla="*/ 96 w 192"/>
                <a:gd name="T15" fmla="*/ 0 h 162"/>
                <a:gd name="T16" fmla="*/ 192 w 192"/>
                <a:gd name="T17" fmla="*/ 8 h 162"/>
                <a:gd name="T18" fmla="*/ 192 w 192"/>
                <a:gd name="T19" fmla="*/ 3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62">
                  <a:moveTo>
                    <a:pt x="192" y="35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75" y="162"/>
                    <a:pt x="75" y="162"/>
                    <a:pt x="75" y="162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3" y="2"/>
                    <a:pt x="65" y="0"/>
                    <a:pt x="96" y="0"/>
                  </a:cubicBezTo>
                  <a:cubicBezTo>
                    <a:pt x="127" y="0"/>
                    <a:pt x="160" y="2"/>
                    <a:pt x="192" y="8"/>
                  </a:cubicBezTo>
                  <a:cubicBezTo>
                    <a:pt x="192" y="35"/>
                    <a:pt x="192" y="35"/>
                    <a:pt x="192" y="3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30" name="Espace réservé du texte 2"/>
          <p:cNvSpPr>
            <a:spLocks noGrp="1"/>
          </p:cNvSpPr>
          <p:nvPr>
            <p:ph idx="1"/>
          </p:nvPr>
        </p:nvSpPr>
        <p:spPr>
          <a:xfrm>
            <a:off x="179515" y="696542"/>
            <a:ext cx="5322434" cy="3934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0"/>
          </p:nvPr>
        </p:nvSpPr>
        <p:spPr bwMode="auto">
          <a:xfrm>
            <a:off x="5501950" y="-9525"/>
            <a:ext cx="3647433" cy="5178425"/>
          </a:xfrm>
          <a:custGeom>
            <a:avLst/>
            <a:gdLst>
              <a:gd name="connsiteX0" fmla="*/ 0 w 3662362"/>
              <a:gd name="connsiteY0" fmla="*/ 0 h 5168900"/>
              <a:gd name="connsiteX1" fmla="*/ 3662362 w 3662362"/>
              <a:gd name="connsiteY1" fmla="*/ 0 h 5168900"/>
              <a:gd name="connsiteX2" fmla="*/ 3662362 w 3662362"/>
              <a:gd name="connsiteY2" fmla="*/ 5168900 h 5168900"/>
              <a:gd name="connsiteX3" fmla="*/ 0 w 3662362"/>
              <a:gd name="connsiteY3" fmla="*/ 5168900 h 5168900"/>
              <a:gd name="connsiteX4" fmla="*/ 0 w 3662362"/>
              <a:gd name="connsiteY4" fmla="*/ 0 h 5168900"/>
              <a:gd name="connsiteX0" fmla="*/ 1724025 w 3662362"/>
              <a:gd name="connsiteY0" fmla="*/ 0 h 5178425"/>
              <a:gd name="connsiteX1" fmla="*/ 3662362 w 3662362"/>
              <a:gd name="connsiteY1" fmla="*/ 9525 h 5178425"/>
              <a:gd name="connsiteX2" fmla="*/ 3662362 w 3662362"/>
              <a:gd name="connsiteY2" fmla="*/ 5178425 h 5178425"/>
              <a:gd name="connsiteX3" fmla="*/ 0 w 3662362"/>
              <a:gd name="connsiteY3" fmla="*/ 5178425 h 5178425"/>
              <a:gd name="connsiteX4" fmla="*/ 1724025 w 3662362"/>
              <a:gd name="connsiteY4" fmla="*/ 0 h 5178425"/>
              <a:gd name="connsiteX0" fmla="*/ 1724025 w 3662362"/>
              <a:gd name="connsiteY0" fmla="*/ 0 h 5178425"/>
              <a:gd name="connsiteX1" fmla="*/ 3662362 w 3662362"/>
              <a:gd name="connsiteY1" fmla="*/ 9525 h 5178425"/>
              <a:gd name="connsiteX2" fmla="*/ 3662362 w 3662362"/>
              <a:gd name="connsiteY2" fmla="*/ 5178425 h 5178425"/>
              <a:gd name="connsiteX3" fmla="*/ 0 w 3662362"/>
              <a:gd name="connsiteY3" fmla="*/ 5178425 h 5178425"/>
              <a:gd name="connsiteX4" fmla="*/ 1724025 w 3662362"/>
              <a:gd name="connsiteY4" fmla="*/ 0 h 5178425"/>
              <a:gd name="connsiteX0" fmla="*/ 1609725 w 3548062"/>
              <a:gd name="connsiteY0" fmla="*/ 0 h 5178425"/>
              <a:gd name="connsiteX1" fmla="*/ 3548062 w 3548062"/>
              <a:gd name="connsiteY1" fmla="*/ 9525 h 5178425"/>
              <a:gd name="connsiteX2" fmla="*/ 3548062 w 3548062"/>
              <a:gd name="connsiteY2" fmla="*/ 5178425 h 5178425"/>
              <a:gd name="connsiteX3" fmla="*/ 0 w 3548062"/>
              <a:gd name="connsiteY3" fmla="*/ 5178425 h 5178425"/>
              <a:gd name="connsiteX4" fmla="*/ 1609725 w 3548062"/>
              <a:gd name="connsiteY4" fmla="*/ 0 h 5178425"/>
              <a:gd name="connsiteX0" fmla="*/ 1758948 w 3697285"/>
              <a:gd name="connsiteY0" fmla="*/ 0 h 5178425"/>
              <a:gd name="connsiteX1" fmla="*/ 3697285 w 3697285"/>
              <a:gd name="connsiteY1" fmla="*/ 9525 h 5178425"/>
              <a:gd name="connsiteX2" fmla="*/ 3697285 w 3697285"/>
              <a:gd name="connsiteY2" fmla="*/ 5178425 h 5178425"/>
              <a:gd name="connsiteX3" fmla="*/ 149223 w 3697285"/>
              <a:gd name="connsiteY3" fmla="*/ 5178425 h 5178425"/>
              <a:gd name="connsiteX4" fmla="*/ 1758948 w 3697285"/>
              <a:gd name="connsiteY4" fmla="*/ 0 h 5178425"/>
              <a:gd name="connsiteX0" fmla="*/ 1709096 w 3647433"/>
              <a:gd name="connsiteY0" fmla="*/ 0 h 5178425"/>
              <a:gd name="connsiteX1" fmla="*/ 3647433 w 3647433"/>
              <a:gd name="connsiteY1" fmla="*/ 9525 h 5178425"/>
              <a:gd name="connsiteX2" fmla="*/ 3647433 w 3647433"/>
              <a:gd name="connsiteY2" fmla="*/ 5178425 h 5178425"/>
              <a:gd name="connsiteX3" fmla="*/ 99371 w 3647433"/>
              <a:gd name="connsiteY3" fmla="*/ 5178425 h 5178425"/>
              <a:gd name="connsiteX4" fmla="*/ 1709096 w 3647433"/>
              <a:gd name="connsiteY4" fmla="*/ 0 h 517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7433" h="5178425">
                <a:moveTo>
                  <a:pt x="1709096" y="0"/>
                </a:moveTo>
                <a:lnTo>
                  <a:pt x="3647433" y="9525"/>
                </a:lnTo>
                <a:lnTo>
                  <a:pt x="3647433" y="5178425"/>
                </a:lnTo>
                <a:lnTo>
                  <a:pt x="99371" y="5178425"/>
                </a:lnTo>
                <a:cubicBezTo>
                  <a:pt x="-30804" y="4471458"/>
                  <a:pt x="-351479" y="2116667"/>
                  <a:pt x="170909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lIns="432000" anchor="ctr" anchorCtr="0"/>
          <a:lstStyle>
            <a:lvl1pPr marL="0" indent="0" algn="ctr">
              <a:buFontTx/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074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02049" y="1344553"/>
            <a:ext cx="4918023" cy="866897"/>
          </a:xfrm>
        </p:spPr>
        <p:txBody>
          <a:bodyPr/>
          <a:lstStyle>
            <a:lvl1pPr algn="l">
              <a:defRPr sz="2400" baseline="0">
                <a:solidFill>
                  <a:srgbClr val="333366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24" name="Freeform 47"/>
          <p:cNvSpPr>
            <a:spLocks/>
          </p:cNvSpPr>
          <p:nvPr userDrawn="1"/>
        </p:nvSpPr>
        <p:spPr bwMode="auto">
          <a:xfrm>
            <a:off x="5210047" y="-519"/>
            <a:ext cx="3946694" cy="5178844"/>
          </a:xfrm>
          <a:custGeom>
            <a:avLst/>
            <a:gdLst>
              <a:gd name="T0" fmla="*/ 0 w 1237"/>
              <a:gd name="T1" fmla="*/ 1390 h 1746"/>
              <a:gd name="T2" fmla="*/ 33 w 1237"/>
              <a:gd name="T3" fmla="*/ 1746 h 1746"/>
              <a:gd name="T4" fmla="*/ 1237 w 1237"/>
              <a:gd name="T5" fmla="*/ 1746 h 1746"/>
              <a:gd name="T6" fmla="*/ 1237 w 1237"/>
              <a:gd name="T7" fmla="*/ 0 h 1746"/>
              <a:gd name="T8" fmla="*/ 584 w 1237"/>
              <a:gd name="T9" fmla="*/ 0 h 1746"/>
              <a:gd name="T10" fmla="*/ 0 w 1237"/>
              <a:gd name="T11" fmla="*/ 1390 h 1746"/>
              <a:gd name="connsiteX0" fmla="*/ 34 w 10770"/>
              <a:gd name="connsiteY0" fmla="*/ 7961 h 10400"/>
              <a:gd name="connsiteX1" fmla="*/ 100 w 10770"/>
              <a:gd name="connsiteY1" fmla="*/ 8577 h 10400"/>
              <a:gd name="connsiteX2" fmla="*/ 10034 w 10770"/>
              <a:gd name="connsiteY2" fmla="*/ 10000 h 10400"/>
              <a:gd name="connsiteX3" fmla="*/ 10034 w 10770"/>
              <a:gd name="connsiteY3" fmla="*/ 0 h 10400"/>
              <a:gd name="connsiteX4" fmla="*/ 4755 w 10770"/>
              <a:gd name="connsiteY4" fmla="*/ 0 h 10400"/>
              <a:gd name="connsiteX5" fmla="*/ 34 w 10770"/>
              <a:gd name="connsiteY5" fmla="*/ 7961 h 10400"/>
              <a:gd name="connsiteX0" fmla="*/ 34 w 10277"/>
              <a:gd name="connsiteY0" fmla="*/ 7961 h 9176"/>
              <a:gd name="connsiteX1" fmla="*/ 100 w 10277"/>
              <a:gd name="connsiteY1" fmla="*/ 8577 h 9176"/>
              <a:gd name="connsiteX2" fmla="*/ 9276 w 10277"/>
              <a:gd name="connsiteY2" fmla="*/ 8529 h 9176"/>
              <a:gd name="connsiteX3" fmla="*/ 10034 w 10277"/>
              <a:gd name="connsiteY3" fmla="*/ 0 h 9176"/>
              <a:gd name="connsiteX4" fmla="*/ 4755 w 10277"/>
              <a:gd name="connsiteY4" fmla="*/ 0 h 9176"/>
              <a:gd name="connsiteX5" fmla="*/ 34 w 10277"/>
              <a:gd name="connsiteY5" fmla="*/ 7961 h 9176"/>
              <a:gd name="connsiteX0" fmla="*/ 33 w 9764"/>
              <a:gd name="connsiteY0" fmla="*/ 8676 h 10304"/>
              <a:gd name="connsiteX1" fmla="*/ 97 w 9764"/>
              <a:gd name="connsiteY1" fmla="*/ 9347 h 10304"/>
              <a:gd name="connsiteX2" fmla="*/ 9026 w 9764"/>
              <a:gd name="connsiteY2" fmla="*/ 9295 h 10304"/>
              <a:gd name="connsiteX3" fmla="*/ 9764 w 9764"/>
              <a:gd name="connsiteY3" fmla="*/ 0 h 10304"/>
              <a:gd name="connsiteX4" fmla="*/ 4627 w 9764"/>
              <a:gd name="connsiteY4" fmla="*/ 0 h 10304"/>
              <a:gd name="connsiteX5" fmla="*/ 33 w 9764"/>
              <a:gd name="connsiteY5" fmla="*/ 8676 h 10304"/>
              <a:gd name="connsiteX0" fmla="*/ 34 w 10016"/>
              <a:gd name="connsiteY0" fmla="*/ 8420 h 9071"/>
              <a:gd name="connsiteX1" fmla="*/ 99 w 10016"/>
              <a:gd name="connsiteY1" fmla="*/ 9071 h 9071"/>
              <a:gd name="connsiteX2" fmla="*/ 9244 w 10016"/>
              <a:gd name="connsiteY2" fmla="*/ 9021 h 9071"/>
              <a:gd name="connsiteX3" fmla="*/ 10000 w 10016"/>
              <a:gd name="connsiteY3" fmla="*/ 0 h 9071"/>
              <a:gd name="connsiteX4" fmla="*/ 4739 w 10016"/>
              <a:gd name="connsiteY4" fmla="*/ 0 h 9071"/>
              <a:gd name="connsiteX5" fmla="*/ 34 w 10016"/>
              <a:gd name="connsiteY5" fmla="*/ 8420 h 9071"/>
              <a:gd name="connsiteX0" fmla="*/ 34 w 9984"/>
              <a:gd name="connsiteY0" fmla="*/ 9282 h 10000"/>
              <a:gd name="connsiteX1" fmla="*/ 99 w 9984"/>
              <a:gd name="connsiteY1" fmla="*/ 10000 h 10000"/>
              <a:gd name="connsiteX2" fmla="*/ 9229 w 9984"/>
              <a:gd name="connsiteY2" fmla="*/ 9945 h 10000"/>
              <a:gd name="connsiteX3" fmla="*/ 9984 w 9984"/>
              <a:gd name="connsiteY3" fmla="*/ 0 h 10000"/>
              <a:gd name="connsiteX4" fmla="*/ 4731 w 9984"/>
              <a:gd name="connsiteY4" fmla="*/ 0 h 10000"/>
              <a:gd name="connsiteX5" fmla="*/ 34 w 9984"/>
              <a:gd name="connsiteY5" fmla="*/ 9282 h 10000"/>
              <a:gd name="connsiteX0" fmla="*/ 34 w 10052"/>
              <a:gd name="connsiteY0" fmla="*/ 9282 h 10443"/>
              <a:gd name="connsiteX1" fmla="*/ 99 w 10052"/>
              <a:gd name="connsiteY1" fmla="*/ 10000 h 10443"/>
              <a:gd name="connsiteX2" fmla="*/ 9822 w 10052"/>
              <a:gd name="connsiteY2" fmla="*/ 10443 h 10443"/>
              <a:gd name="connsiteX3" fmla="*/ 10000 w 10052"/>
              <a:gd name="connsiteY3" fmla="*/ 0 h 10443"/>
              <a:gd name="connsiteX4" fmla="*/ 4739 w 10052"/>
              <a:gd name="connsiteY4" fmla="*/ 0 h 10443"/>
              <a:gd name="connsiteX5" fmla="*/ 34 w 10052"/>
              <a:gd name="connsiteY5" fmla="*/ 9282 h 10443"/>
              <a:gd name="connsiteX0" fmla="*/ 34 w 10000"/>
              <a:gd name="connsiteY0" fmla="*/ 9282 h 10037"/>
              <a:gd name="connsiteX1" fmla="*/ 99 w 10000"/>
              <a:gd name="connsiteY1" fmla="*/ 10000 h 10037"/>
              <a:gd name="connsiteX2" fmla="*/ 9244 w 10000"/>
              <a:gd name="connsiteY2" fmla="*/ 10037 h 10037"/>
              <a:gd name="connsiteX3" fmla="*/ 10000 w 10000"/>
              <a:gd name="connsiteY3" fmla="*/ 0 h 10037"/>
              <a:gd name="connsiteX4" fmla="*/ 4739 w 10000"/>
              <a:gd name="connsiteY4" fmla="*/ 0 h 10037"/>
              <a:gd name="connsiteX5" fmla="*/ 34 w 10000"/>
              <a:gd name="connsiteY5" fmla="*/ 9282 h 10037"/>
              <a:gd name="connsiteX0" fmla="*/ 34 w 10000"/>
              <a:gd name="connsiteY0" fmla="*/ 9282 h 10037"/>
              <a:gd name="connsiteX1" fmla="*/ 99 w 10000"/>
              <a:gd name="connsiteY1" fmla="*/ 10000 h 10037"/>
              <a:gd name="connsiteX2" fmla="*/ 9244 w 10000"/>
              <a:gd name="connsiteY2" fmla="*/ 10037 h 10037"/>
              <a:gd name="connsiteX3" fmla="*/ 10000 w 10000"/>
              <a:gd name="connsiteY3" fmla="*/ 0 h 10037"/>
              <a:gd name="connsiteX4" fmla="*/ 4739 w 10000"/>
              <a:gd name="connsiteY4" fmla="*/ 0 h 10037"/>
              <a:gd name="connsiteX5" fmla="*/ 34 w 10000"/>
              <a:gd name="connsiteY5" fmla="*/ 9282 h 10037"/>
              <a:gd name="connsiteX0" fmla="*/ 34 w 9355"/>
              <a:gd name="connsiteY0" fmla="*/ 9282 h 10037"/>
              <a:gd name="connsiteX1" fmla="*/ 99 w 9355"/>
              <a:gd name="connsiteY1" fmla="*/ 10000 h 10037"/>
              <a:gd name="connsiteX2" fmla="*/ 9244 w 9355"/>
              <a:gd name="connsiteY2" fmla="*/ 10037 h 10037"/>
              <a:gd name="connsiteX3" fmla="*/ 9266 w 9355"/>
              <a:gd name="connsiteY3" fmla="*/ 37 h 10037"/>
              <a:gd name="connsiteX4" fmla="*/ 4739 w 9355"/>
              <a:gd name="connsiteY4" fmla="*/ 0 h 10037"/>
              <a:gd name="connsiteX5" fmla="*/ 34 w 9355"/>
              <a:gd name="connsiteY5" fmla="*/ 9282 h 10037"/>
              <a:gd name="connsiteX0" fmla="*/ 36 w 10063"/>
              <a:gd name="connsiteY0" fmla="*/ 9248 h 10000"/>
              <a:gd name="connsiteX1" fmla="*/ 106 w 10063"/>
              <a:gd name="connsiteY1" fmla="*/ 9963 h 10000"/>
              <a:gd name="connsiteX2" fmla="*/ 9881 w 10063"/>
              <a:gd name="connsiteY2" fmla="*/ 10000 h 10000"/>
              <a:gd name="connsiteX3" fmla="*/ 9905 w 10063"/>
              <a:gd name="connsiteY3" fmla="*/ 37 h 10000"/>
              <a:gd name="connsiteX4" fmla="*/ 5066 w 10063"/>
              <a:gd name="connsiteY4" fmla="*/ 0 h 10000"/>
              <a:gd name="connsiteX5" fmla="*/ 36 w 10063"/>
              <a:gd name="connsiteY5" fmla="*/ 9248 h 10000"/>
              <a:gd name="connsiteX0" fmla="*/ 36 w 11201"/>
              <a:gd name="connsiteY0" fmla="*/ 9248 h 10000"/>
              <a:gd name="connsiteX1" fmla="*/ 106 w 11201"/>
              <a:gd name="connsiteY1" fmla="*/ 9963 h 10000"/>
              <a:gd name="connsiteX2" fmla="*/ 9881 w 11201"/>
              <a:gd name="connsiteY2" fmla="*/ 10000 h 10000"/>
              <a:gd name="connsiteX3" fmla="*/ 9905 w 11201"/>
              <a:gd name="connsiteY3" fmla="*/ 37 h 10000"/>
              <a:gd name="connsiteX4" fmla="*/ 5066 w 11201"/>
              <a:gd name="connsiteY4" fmla="*/ 0 h 10000"/>
              <a:gd name="connsiteX5" fmla="*/ 36 w 11201"/>
              <a:gd name="connsiteY5" fmla="*/ 9248 h 10000"/>
              <a:gd name="connsiteX0" fmla="*/ 36 w 9905"/>
              <a:gd name="connsiteY0" fmla="*/ 9248 h 10000"/>
              <a:gd name="connsiteX1" fmla="*/ 106 w 9905"/>
              <a:gd name="connsiteY1" fmla="*/ 9963 h 10000"/>
              <a:gd name="connsiteX2" fmla="*/ 9881 w 9905"/>
              <a:gd name="connsiteY2" fmla="*/ 10000 h 10000"/>
              <a:gd name="connsiteX3" fmla="*/ 9905 w 9905"/>
              <a:gd name="connsiteY3" fmla="*/ 37 h 10000"/>
              <a:gd name="connsiteX4" fmla="*/ 5066 w 9905"/>
              <a:gd name="connsiteY4" fmla="*/ 0 h 10000"/>
              <a:gd name="connsiteX5" fmla="*/ 36 w 9905"/>
              <a:gd name="connsiteY5" fmla="*/ 9248 h 10000"/>
              <a:gd name="connsiteX0" fmla="*/ 37 w 10001"/>
              <a:gd name="connsiteY0" fmla="*/ 9248 h 10000"/>
              <a:gd name="connsiteX1" fmla="*/ 108 w 10001"/>
              <a:gd name="connsiteY1" fmla="*/ 9963 h 10000"/>
              <a:gd name="connsiteX2" fmla="*/ 9977 w 10001"/>
              <a:gd name="connsiteY2" fmla="*/ 10000 h 10000"/>
              <a:gd name="connsiteX3" fmla="*/ 10001 w 10001"/>
              <a:gd name="connsiteY3" fmla="*/ 37 h 10000"/>
              <a:gd name="connsiteX4" fmla="*/ 5116 w 10001"/>
              <a:gd name="connsiteY4" fmla="*/ 0 h 10000"/>
              <a:gd name="connsiteX5" fmla="*/ 37 w 10001"/>
              <a:gd name="connsiteY5" fmla="*/ 9248 h 10000"/>
              <a:gd name="connsiteX0" fmla="*/ 37 w 10001"/>
              <a:gd name="connsiteY0" fmla="*/ 8311 h 10000"/>
              <a:gd name="connsiteX1" fmla="*/ 108 w 10001"/>
              <a:gd name="connsiteY1" fmla="*/ 9963 h 10000"/>
              <a:gd name="connsiteX2" fmla="*/ 9977 w 10001"/>
              <a:gd name="connsiteY2" fmla="*/ 10000 h 10000"/>
              <a:gd name="connsiteX3" fmla="*/ 10001 w 10001"/>
              <a:gd name="connsiteY3" fmla="*/ 37 h 10000"/>
              <a:gd name="connsiteX4" fmla="*/ 5116 w 10001"/>
              <a:gd name="connsiteY4" fmla="*/ 0 h 10000"/>
              <a:gd name="connsiteX5" fmla="*/ 37 w 10001"/>
              <a:gd name="connsiteY5" fmla="*/ 8311 h 10000"/>
              <a:gd name="connsiteX0" fmla="*/ 0 w 9964"/>
              <a:gd name="connsiteY0" fmla="*/ 8311 h 10000"/>
              <a:gd name="connsiteX1" fmla="*/ 71 w 9964"/>
              <a:gd name="connsiteY1" fmla="*/ 9963 h 10000"/>
              <a:gd name="connsiteX2" fmla="*/ 9940 w 9964"/>
              <a:gd name="connsiteY2" fmla="*/ 10000 h 10000"/>
              <a:gd name="connsiteX3" fmla="*/ 9964 w 9964"/>
              <a:gd name="connsiteY3" fmla="*/ 37 h 10000"/>
              <a:gd name="connsiteX4" fmla="*/ 5079 w 9964"/>
              <a:gd name="connsiteY4" fmla="*/ 0 h 10000"/>
              <a:gd name="connsiteX5" fmla="*/ 0 w 9964"/>
              <a:gd name="connsiteY5" fmla="*/ 8311 h 10000"/>
              <a:gd name="connsiteX0" fmla="*/ 5129 w 10032"/>
              <a:gd name="connsiteY0" fmla="*/ 0 h 10000"/>
              <a:gd name="connsiteX1" fmla="*/ 103 w 10032"/>
              <a:gd name="connsiteY1" fmla="*/ 9963 h 10000"/>
              <a:gd name="connsiteX2" fmla="*/ 10008 w 10032"/>
              <a:gd name="connsiteY2" fmla="*/ 10000 h 10000"/>
              <a:gd name="connsiteX3" fmla="*/ 10032 w 10032"/>
              <a:gd name="connsiteY3" fmla="*/ 37 h 10000"/>
              <a:gd name="connsiteX4" fmla="*/ 5129 w 10032"/>
              <a:gd name="connsiteY4" fmla="*/ 0 h 10000"/>
              <a:gd name="connsiteX0" fmla="*/ 5162 w 10065"/>
              <a:gd name="connsiteY0" fmla="*/ 0 h 10000"/>
              <a:gd name="connsiteX1" fmla="*/ 136 w 10065"/>
              <a:gd name="connsiteY1" fmla="*/ 9963 h 10000"/>
              <a:gd name="connsiteX2" fmla="*/ 10041 w 10065"/>
              <a:gd name="connsiteY2" fmla="*/ 10000 h 10000"/>
              <a:gd name="connsiteX3" fmla="*/ 10065 w 10065"/>
              <a:gd name="connsiteY3" fmla="*/ 37 h 10000"/>
              <a:gd name="connsiteX4" fmla="*/ 5162 w 10065"/>
              <a:gd name="connsiteY4" fmla="*/ 0 h 10000"/>
              <a:gd name="connsiteX0" fmla="*/ 5174 w 10077"/>
              <a:gd name="connsiteY0" fmla="*/ 0 h 10000"/>
              <a:gd name="connsiteX1" fmla="*/ 148 w 10077"/>
              <a:gd name="connsiteY1" fmla="*/ 9963 h 10000"/>
              <a:gd name="connsiteX2" fmla="*/ 10053 w 10077"/>
              <a:gd name="connsiteY2" fmla="*/ 10000 h 10000"/>
              <a:gd name="connsiteX3" fmla="*/ 10077 w 10077"/>
              <a:gd name="connsiteY3" fmla="*/ 37 h 10000"/>
              <a:gd name="connsiteX4" fmla="*/ 5174 w 10077"/>
              <a:gd name="connsiteY4" fmla="*/ 0 h 10000"/>
              <a:gd name="connsiteX0" fmla="*/ 4965 w 9868"/>
              <a:gd name="connsiteY0" fmla="*/ 0 h 10000"/>
              <a:gd name="connsiteX1" fmla="*/ 156 w 9868"/>
              <a:gd name="connsiteY1" fmla="*/ 9963 h 10000"/>
              <a:gd name="connsiteX2" fmla="*/ 9844 w 9868"/>
              <a:gd name="connsiteY2" fmla="*/ 10000 h 10000"/>
              <a:gd name="connsiteX3" fmla="*/ 9868 w 9868"/>
              <a:gd name="connsiteY3" fmla="*/ 37 h 10000"/>
              <a:gd name="connsiteX4" fmla="*/ 4965 w 9868"/>
              <a:gd name="connsiteY4" fmla="*/ 0 h 10000"/>
              <a:gd name="connsiteX0" fmla="*/ 4977 w 9946"/>
              <a:gd name="connsiteY0" fmla="*/ 0 h 10000"/>
              <a:gd name="connsiteX1" fmla="*/ 104 w 9946"/>
              <a:gd name="connsiteY1" fmla="*/ 9963 h 10000"/>
              <a:gd name="connsiteX2" fmla="*/ 9922 w 9946"/>
              <a:gd name="connsiteY2" fmla="*/ 10000 h 10000"/>
              <a:gd name="connsiteX3" fmla="*/ 9946 w 9946"/>
              <a:gd name="connsiteY3" fmla="*/ 37 h 10000"/>
              <a:gd name="connsiteX4" fmla="*/ 4977 w 9946"/>
              <a:gd name="connsiteY4" fmla="*/ 0 h 10000"/>
              <a:gd name="connsiteX0" fmla="*/ 5026 w 10022"/>
              <a:gd name="connsiteY0" fmla="*/ 0 h 10000"/>
              <a:gd name="connsiteX1" fmla="*/ 127 w 10022"/>
              <a:gd name="connsiteY1" fmla="*/ 9963 h 10000"/>
              <a:gd name="connsiteX2" fmla="*/ 9998 w 10022"/>
              <a:gd name="connsiteY2" fmla="*/ 10000 h 10000"/>
              <a:gd name="connsiteX3" fmla="*/ 10022 w 10022"/>
              <a:gd name="connsiteY3" fmla="*/ 37 h 10000"/>
              <a:gd name="connsiteX4" fmla="*/ 5026 w 10022"/>
              <a:gd name="connsiteY4" fmla="*/ 0 h 10000"/>
              <a:gd name="connsiteX0" fmla="*/ 5168 w 10164"/>
              <a:gd name="connsiteY0" fmla="*/ 0 h 10000"/>
              <a:gd name="connsiteX1" fmla="*/ 122 w 10164"/>
              <a:gd name="connsiteY1" fmla="*/ 9963 h 10000"/>
              <a:gd name="connsiteX2" fmla="*/ 10140 w 10164"/>
              <a:gd name="connsiteY2" fmla="*/ 10000 h 10000"/>
              <a:gd name="connsiteX3" fmla="*/ 10164 w 10164"/>
              <a:gd name="connsiteY3" fmla="*/ 37 h 10000"/>
              <a:gd name="connsiteX4" fmla="*/ 5168 w 10164"/>
              <a:gd name="connsiteY4" fmla="*/ 0 h 10000"/>
              <a:gd name="connsiteX0" fmla="*/ 5168 w 10164"/>
              <a:gd name="connsiteY0" fmla="*/ 0 h 9987"/>
              <a:gd name="connsiteX1" fmla="*/ 122 w 10164"/>
              <a:gd name="connsiteY1" fmla="*/ 9963 h 9987"/>
              <a:gd name="connsiteX2" fmla="*/ 10140 w 10164"/>
              <a:gd name="connsiteY2" fmla="*/ 9987 h 9987"/>
              <a:gd name="connsiteX3" fmla="*/ 10164 w 10164"/>
              <a:gd name="connsiteY3" fmla="*/ 37 h 9987"/>
              <a:gd name="connsiteX4" fmla="*/ 5168 w 10164"/>
              <a:gd name="connsiteY4" fmla="*/ 0 h 9987"/>
              <a:gd name="connsiteX0" fmla="*/ 5085 w 10000"/>
              <a:gd name="connsiteY0" fmla="*/ 1 h 10001"/>
              <a:gd name="connsiteX1" fmla="*/ 120 w 10000"/>
              <a:gd name="connsiteY1" fmla="*/ 9977 h 10001"/>
              <a:gd name="connsiteX2" fmla="*/ 9976 w 10000"/>
              <a:gd name="connsiteY2" fmla="*/ 10001 h 10001"/>
              <a:gd name="connsiteX3" fmla="*/ 10000 w 10000"/>
              <a:gd name="connsiteY3" fmla="*/ 0 h 10001"/>
              <a:gd name="connsiteX4" fmla="*/ 5085 w 10000"/>
              <a:gd name="connsiteY4" fmla="*/ 1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1">
                <a:moveTo>
                  <a:pt x="5085" y="1"/>
                </a:moveTo>
                <a:cubicBezTo>
                  <a:pt x="2196" y="2118"/>
                  <a:pt x="-623" y="5218"/>
                  <a:pt x="120" y="9977"/>
                </a:cubicBezTo>
                <a:lnTo>
                  <a:pt x="9976" y="10001"/>
                </a:lnTo>
                <a:cubicBezTo>
                  <a:pt x="9988" y="5013"/>
                  <a:pt x="9992" y="3325"/>
                  <a:pt x="10000" y="0"/>
                </a:cubicBezTo>
                <a:lnTo>
                  <a:pt x="5085" y="1"/>
                </a:lnTo>
                <a:close/>
              </a:path>
            </a:pathLst>
          </a:custGeom>
          <a:solidFill>
            <a:srgbClr val="5DBFD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1" name="Rectangle 1030"/>
          <p:cNvSpPr>
            <a:spLocks noChangeArrowheads="1"/>
          </p:cNvSpPr>
          <p:nvPr userDrawn="1"/>
        </p:nvSpPr>
        <p:spPr bwMode="auto">
          <a:xfrm>
            <a:off x="219119" y="4819429"/>
            <a:ext cx="4403725" cy="1365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tIns="0" bIns="0">
            <a:noAutofit/>
          </a:bodyPr>
          <a:lstStyle/>
          <a:p>
            <a:pPr algn="l"/>
            <a:r>
              <a:rPr lang="en-AU" sz="900" dirty="0" smtClean="0">
                <a:solidFill>
                  <a:schemeClr val="tx1"/>
                </a:solidFill>
                <a:latin typeface="Century Gothic" pitchFamily="34" charset="0"/>
              </a:rPr>
              <a:t>www.thalesgroup.com</a:t>
            </a:r>
            <a:endParaRPr lang="en-AU" sz="90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32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02049" y="2019650"/>
            <a:ext cx="4918023" cy="523220"/>
          </a:xfrm>
        </p:spPr>
        <p:txBody>
          <a:bodyPr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</a:t>
            </a:r>
            <a:br>
              <a:rPr lang="fr-FR" dirty="0" smtClean="0"/>
            </a:br>
            <a:r>
              <a:rPr lang="fr-FR" dirty="0" smtClean="0"/>
              <a:t>des sous-titres du masque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>
          <a:xfrm>
            <a:off x="302049" y="2502958"/>
            <a:ext cx="4918022" cy="1751542"/>
          </a:xfr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400" b="0">
                <a:solidFill>
                  <a:srgbClr val="505050"/>
                </a:solidFill>
              </a:defRPr>
            </a:lvl1pPr>
            <a:lvl2pPr marL="0" indent="0" algn="l">
              <a:buFontTx/>
              <a:buNone/>
              <a:defRPr/>
            </a:lvl2pPr>
            <a:lvl3pPr marL="0" indent="0" algn="l">
              <a:buFontTx/>
              <a:buNone/>
              <a:defRPr/>
            </a:lvl3pPr>
            <a:lvl4pPr marL="0" indent="0" algn="l">
              <a:buFontTx/>
              <a:buNone/>
              <a:defRPr/>
            </a:lvl4pPr>
            <a:lvl5pPr marL="0" indent="0" algn="l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 bwMode="auto">
          <a:xfrm>
            <a:off x="5501950" y="-9525"/>
            <a:ext cx="3647433" cy="5178425"/>
          </a:xfrm>
          <a:custGeom>
            <a:avLst/>
            <a:gdLst>
              <a:gd name="connsiteX0" fmla="*/ 0 w 3662362"/>
              <a:gd name="connsiteY0" fmla="*/ 0 h 5168900"/>
              <a:gd name="connsiteX1" fmla="*/ 3662362 w 3662362"/>
              <a:gd name="connsiteY1" fmla="*/ 0 h 5168900"/>
              <a:gd name="connsiteX2" fmla="*/ 3662362 w 3662362"/>
              <a:gd name="connsiteY2" fmla="*/ 5168900 h 5168900"/>
              <a:gd name="connsiteX3" fmla="*/ 0 w 3662362"/>
              <a:gd name="connsiteY3" fmla="*/ 5168900 h 5168900"/>
              <a:gd name="connsiteX4" fmla="*/ 0 w 3662362"/>
              <a:gd name="connsiteY4" fmla="*/ 0 h 5168900"/>
              <a:gd name="connsiteX0" fmla="*/ 1724025 w 3662362"/>
              <a:gd name="connsiteY0" fmla="*/ 0 h 5178425"/>
              <a:gd name="connsiteX1" fmla="*/ 3662362 w 3662362"/>
              <a:gd name="connsiteY1" fmla="*/ 9525 h 5178425"/>
              <a:gd name="connsiteX2" fmla="*/ 3662362 w 3662362"/>
              <a:gd name="connsiteY2" fmla="*/ 5178425 h 5178425"/>
              <a:gd name="connsiteX3" fmla="*/ 0 w 3662362"/>
              <a:gd name="connsiteY3" fmla="*/ 5178425 h 5178425"/>
              <a:gd name="connsiteX4" fmla="*/ 1724025 w 3662362"/>
              <a:gd name="connsiteY4" fmla="*/ 0 h 5178425"/>
              <a:gd name="connsiteX0" fmla="*/ 1724025 w 3662362"/>
              <a:gd name="connsiteY0" fmla="*/ 0 h 5178425"/>
              <a:gd name="connsiteX1" fmla="*/ 3662362 w 3662362"/>
              <a:gd name="connsiteY1" fmla="*/ 9525 h 5178425"/>
              <a:gd name="connsiteX2" fmla="*/ 3662362 w 3662362"/>
              <a:gd name="connsiteY2" fmla="*/ 5178425 h 5178425"/>
              <a:gd name="connsiteX3" fmla="*/ 0 w 3662362"/>
              <a:gd name="connsiteY3" fmla="*/ 5178425 h 5178425"/>
              <a:gd name="connsiteX4" fmla="*/ 1724025 w 3662362"/>
              <a:gd name="connsiteY4" fmla="*/ 0 h 5178425"/>
              <a:gd name="connsiteX0" fmla="*/ 1609725 w 3548062"/>
              <a:gd name="connsiteY0" fmla="*/ 0 h 5178425"/>
              <a:gd name="connsiteX1" fmla="*/ 3548062 w 3548062"/>
              <a:gd name="connsiteY1" fmla="*/ 9525 h 5178425"/>
              <a:gd name="connsiteX2" fmla="*/ 3548062 w 3548062"/>
              <a:gd name="connsiteY2" fmla="*/ 5178425 h 5178425"/>
              <a:gd name="connsiteX3" fmla="*/ 0 w 3548062"/>
              <a:gd name="connsiteY3" fmla="*/ 5178425 h 5178425"/>
              <a:gd name="connsiteX4" fmla="*/ 1609725 w 3548062"/>
              <a:gd name="connsiteY4" fmla="*/ 0 h 5178425"/>
              <a:gd name="connsiteX0" fmla="*/ 1758948 w 3697285"/>
              <a:gd name="connsiteY0" fmla="*/ 0 h 5178425"/>
              <a:gd name="connsiteX1" fmla="*/ 3697285 w 3697285"/>
              <a:gd name="connsiteY1" fmla="*/ 9525 h 5178425"/>
              <a:gd name="connsiteX2" fmla="*/ 3697285 w 3697285"/>
              <a:gd name="connsiteY2" fmla="*/ 5178425 h 5178425"/>
              <a:gd name="connsiteX3" fmla="*/ 149223 w 3697285"/>
              <a:gd name="connsiteY3" fmla="*/ 5178425 h 5178425"/>
              <a:gd name="connsiteX4" fmla="*/ 1758948 w 3697285"/>
              <a:gd name="connsiteY4" fmla="*/ 0 h 5178425"/>
              <a:gd name="connsiteX0" fmla="*/ 1709096 w 3647433"/>
              <a:gd name="connsiteY0" fmla="*/ 0 h 5178425"/>
              <a:gd name="connsiteX1" fmla="*/ 3647433 w 3647433"/>
              <a:gd name="connsiteY1" fmla="*/ 9525 h 5178425"/>
              <a:gd name="connsiteX2" fmla="*/ 3647433 w 3647433"/>
              <a:gd name="connsiteY2" fmla="*/ 5178425 h 5178425"/>
              <a:gd name="connsiteX3" fmla="*/ 99371 w 3647433"/>
              <a:gd name="connsiteY3" fmla="*/ 5178425 h 5178425"/>
              <a:gd name="connsiteX4" fmla="*/ 1709096 w 3647433"/>
              <a:gd name="connsiteY4" fmla="*/ 0 h 517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7433" h="5178425">
                <a:moveTo>
                  <a:pt x="1709096" y="0"/>
                </a:moveTo>
                <a:lnTo>
                  <a:pt x="3647433" y="9525"/>
                </a:lnTo>
                <a:lnTo>
                  <a:pt x="3647433" y="5178425"/>
                </a:lnTo>
                <a:lnTo>
                  <a:pt x="99371" y="5178425"/>
                </a:lnTo>
                <a:cubicBezTo>
                  <a:pt x="-30804" y="4471458"/>
                  <a:pt x="-351479" y="2116667"/>
                  <a:pt x="170909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lIns="432000" anchor="ctr" anchorCtr="0"/>
          <a:lstStyle>
            <a:lvl1pPr marL="0" indent="0" algn="ctr">
              <a:buFontTx/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 lang="en-AU" dirty="0"/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200847" y="1609906"/>
            <a:ext cx="96122" cy="360000"/>
          </a:xfrm>
          <a:prstGeom prst="rect">
            <a:avLst/>
          </a:prstGeom>
          <a:solidFill>
            <a:srgbClr val="5DBFD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400" b="0" i="0" u="none" strike="noStrike" cap="none" normalizeH="0" baseline="0" smtClean="0">
              <a:ln>
                <a:noFill/>
              </a:ln>
              <a:solidFill>
                <a:srgbClr val="323265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12" name="Image 11" descr="logo_thales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51" t="36000" r="9051" b="36000"/>
          <a:stretch/>
        </p:blipFill>
        <p:spPr>
          <a:xfrm>
            <a:off x="235940" y="165679"/>
            <a:ext cx="2337181" cy="449458"/>
          </a:xfrm>
          <a:prstGeom prst="rect">
            <a:avLst/>
          </a:prstGeom>
        </p:spPr>
      </p:pic>
      <p:sp>
        <p:nvSpPr>
          <p:cNvPr id="14" name="ZoneTexte 11"/>
          <p:cNvSpPr txBox="1">
            <a:spLocks noChangeArrowheads="1"/>
          </p:cNvSpPr>
          <p:nvPr userDrawn="1"/>
        </p:nvSpPr>
        <p:spPr bwMode="auto">
          <a:xfrm>
            <a:off x="3707904" y="4743700"/>
            <a:ext cx="1728192" cy="185756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/>
        </p:spPr>
        <p:txBody>
          <a:bodyPr wrap="square" tIns="46800" anchor="ctr" anchorCtr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dirty="0" smtClean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1777609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- Slide Title - Def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02049" y="1007215"/>
            <a:ext cx="4918023" cy="3190787"/>
          </a:xfrm>
        </p:spPr>
        <p:txBody>
          <a:bodyPr/>
          <a:lstStyle>
            <a:lvl1pPr algn="l">
              <a:defRPr sz="260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Click to edit Master</a:t>
            </a:r>
            <a:br>
              <a:rPr lang="en-AU" noProof="0" dirty="0" smtClean="0"/>
            </a:br>
            <a:r>
              <a:rPr lang="en-AU" noProof="0" dirty="0" smtClean="0"/>
              <a:t>title style</a:t>
            </a:r>
            <a:endParaRPr lang="fr-FR" dirty="0"/>
          </a:p>
        </p:txBody>
      </p:sp>
      <p:sp>
        <p:nvSpPr>
          <p:cNvPr id="24" name="Freeform 47"/>
          <p:cNvSpPr>
            <a:spLocks/>
          </p:cNvSpPr>
          <p:nvPr userDrawn="1"/>
        </p:nvSpPr>
        <p:spPr bwMode="auto">
          <a:xfrm>
            <a:off x="5210047" y="-519"/>
            <a:ext cx="3946694" cy="5178844"/>
          </a:xfrm>
          <a:custGeom>
            <a:avLst/>
            <a:gdLst>
              <a:gd name="T0" fmla="*/ 0 w 1237"/>
              <a:gd name="T1" fmla="*/ 1390 h 1746"/>
              <a:gd name="T2" fmla="*/ 33 w 1237"/>
              <a:gd name="T3" fmla="*/ 1746 h 1746"/>
              <a:gd name="T4" fmla="*/ 1237 w 1237"/>
              <a:gd name="T5" fmla="*/ 1746 h 1746"/>
              <a:gd name="T6" fmla="*/ 1237 w 1237"/>
              <a:gd name="T7" fmla="*/ 0 h 1746"/>
              <a:gd name="T8" fmla="*/ 584 w 1237"/>
              <a:gd name="T9" fmla="*/ 0 h 1746"/>
              <a:gd name="T10" fmla="*/ 0 w 1237"/>
              <a:gd name="T11" fmla="*/ 1390 h 1746"/>
              <a:gd name="connsiteX0" fmla="*/ 34 w 10770"/>
              <a:gd name="connsiteY0" fmla="*/ 7961 h 10400"/>
              <a:gd name="connsiteX1" fmla="*/ 100 w 10770"/>
              <a:gd name="connsiteY1" fmla="*/ 8577 h 10400"/>
              <a:gd name="connsiteX2" fmla="*/ 10034 w 10770"/>
              <a:gd name="connsiteY2" fmla="*/ 10000 h 10400"/>
              <a:gd name="connsiteX3" fmla="*/ 10034 w 10770"/>
              <a:gd name="connsiteY3" fmla="*/ 0 h 10400"/>
              <a:gd name="connsiteX4" fmla="*/ 4755 w 10770"/>
              <a:gd name="connsiteY4" fmla="*/ 0 h 10400"/>
              <a:gd name="connsiteX5" fmla="*/ 34 w 10770"/>
              <a:gd name="connsiteY5" fmla="*/ 7961 h 10400"/>
              <a:gd name="connsiteX0" fmla="*/ 34 w 10277"/>
              <a:gd name="connsiteY0" fmla="*/ 7961 h 9176"/>
              <a:gd name="connsiteX1" fmla="*/ 100 w 10277"/>
              <a:gd name="connsiteY1" fmla="*/ 8577 h 9176"/>
              <a:gd name="connsiteX2" fmla="*/ 9276 w 10277"/>
              <a:gd name="connsiteY2" fmla="*/ 8529 h 9176"/>
              <a:gd name="connsiteX3" fmla="*/ 10034 w 10277"/>
              <a:gd name="connsiteY3" fmla="*/ 0 h 9176"/>
              <a:gd name="connsiteX4" fmla="*/ 4755 w 10277"/>
              <a:gd name="connsiteY4" fmla="*/ 0 h 9176"/>
              <a:gd name="connsiteX5" fmla="*/ 34 w 10277"/>
              <a:gd name="connsiteY5" fmla="*/ 7961 h 9176"/>
              <a:gd name="connsiteX0" fmla="*/ 33 w 9764"/>
              <a:gd name="connsiteY0" fmla="*/ 8676 h 10304"/>
              <a:gd name="connsiteX1" fmla="*/ 97 w 9764"/>
              <a:gd name="connsiteY1" fmla="*/ 9347 h 10304"/>
              <a:gd name="connsiteX2" fmla="*/ 9026 w 9764"/>
              <a:gd name="connsiteY2" fmla="*/ 9295 h 10304"/>
              <a:gd name="connsiteX3" fmla="*/ 9764 w 9764"/>
              <a:gd name="connsiteY3" fmla="*/ 0 h 10304"/>
              <a:gd name="connsiteX4" fmla="*/ 4627 w 9764"/>
              <a:gd name="connsiteY4" fmla="*/ 0 h 10304"/>
              <a:gd name="connsiteX5" fmla="*/ 33 w 9764"/>
              <a:gd name="connsiteY5" fmla="*/ 8676 h 10304"/>
              <a:gd name="connsiteX0" fmla="*/ 34 w 10016"/>
              <a:gd name="connsiteY0" fmla="*/ 8420 h 9071"/>
              <a:gd name="connsiteX1" fmla="*/ 99 w 10016"/>
              <a:gd name="connsiteY1" fmla="*/ 9071 h 9071"/>
              <a:gd name="connsiteX2" fmla="*/ 9244 w 10016"/>
              <a:gd name="connsiteY2" fmla="*/ 9021 h 9071"/>
              <a:gd name="connsiteX3" fmla="*/ 10000 w 10016"/>
              <a:gd name="connsiteY3" fmla="*/ 0 h 9071"/>
              <a:gd name="connsiteX4" fmla="*/ 4739 w 10016"/>
              <a:gd name="connsiteY4" fmla="*/ 0 h 9071"/>
              <a:gd name="connsiteX5" fmla="*/ 34 w 10016"/>
              <a:gd name="connsiteY5" fmla="*/ 8420 h 9071"/>
              <a:gd name="connsiteX0" fmla="*/ 34 w 9984"/>
              <a:gd name="connsiteY0" fmla="*/ 9282 h 10000"/>
              <a:gd name="connsiteX1" fmla="*/ 99 w 9984"/>
              <a:gd name="connsiteY1" fmla="*/ 10000 h 10000"/>
              <a:gd name="connsiteX2" fmla="*/ 9229 w 9984"/>
              <a:gd name="connsiteY2" fmla="*/ 9945 h 10000"/>
              <a:gd name="connsiteX3" fmla="*/ 9984 w 9984"/>
              <a:gd name="connsiteY3" fmla="*/ 0 h 10000"/>
              <a:gd name="connsiteX4" fmla="*/ 4731 w 9984"/>
              <a:gd name="connsiteY4" fmla="*/ 0 h 10000"/>
              <a:gd name="connsiteX5" fmla="*/ 34 w 9984"/>
              <a:gd name="connsiteY5" fmla="*/ 9282 h 10000"/>
              <a:gd name="connsiteX0" fmla="*/ 34 w 10052"/>
              <a:gd name="connsiteY0" fmla="*/ 9282 h 10443"/>
              <a:gd name="connsiteX1" fmla="*/ 99 w 10052"/>
              <a:gd name="connsiteY1" fmla="*/ 10000 h 10443"/>
              <a:gd name="connsiteX2" fmla="*/ 9822 w 10052"/>
              <a:gd name="connsiteY2" fmla="*/ 10443 h 10443"/>
              <a:gd name="connsiteX3" fmla="*/ 10000 w 10052"/>
              <a:gd name="connsiteY3" fmla="*/ 0 h 10443"/>
              <a:gd name="connsiteX4" fmla="*/ 4739 w 10052"/>
              <a:gd name="connsiteY4" fmla="*/ 0 h 10443"/>
              <a:gd name="connsiteX5" fmla="*/ 34 w 10052"/>
              <a:gd name="connsiteY5" fmla="*/ 9282 h 10443"/>
              <a:gd name="connsiteX0" fmla="*/ 34 w 10000"/>
              <a:gd name="connsiteY0" fmla="*/ 9282 h 10037"/>
              <a:gd name="connsiteX1" fmla="*/ 99 w 10000"/>
              <a:gd name="connsiteY1" fmla="*/ 10000 h 10037"/>
              <a:gd name="connsiteX2" fmla="*/ 9244 w 10000"/>
              <a:gd name="connsiteY2" fmla="*/ 10037 h 10037"/>
              <a:gd name="connsiteX3" fmla="*/ 10000 w 10000"/>
              <a:gd name="connsiteY3" fmla="*/ 0 h 10037"/>
              <a:gd name="connsiteX4" fmla="*/ 4739 w 10000"/>
              <a:gd name="connsiteY4" fmla="*/ 0 h 10037"/>
              <a:gd name="connsiteX5" fmla="*/ 34 w 10000"/>
              <a:gd name="connsiteY5" fmla="*/ 9282 h 10037"/>
              <a:gd name="connsiteX0" fmla="*/ 34 w 10000"/>
              <a:gd name="connsiteY0" fmla="*/ 9282 h 10037"/>
              <a:gd name="connsiteX1" fmla="*/ 99 w 10000"/>
              <a:gd name="connsiteY1" fmla="*/ 10000 h 10037"/>
              <a:gd name="connsiteX2" fmla="*/ 9244 w 10000"/>
              <a:gd name="connsiteY2" fmla="*/ 10037 h 10037"/>
              <a:gd name="connsiteX3" fmla="*/ 10000 w 10000"/>
              <a:gd name="connsiteY3" fmla="*/ 0 h 10037"/>
              <a:gd name="connsiteX4" fmla="*/ 4739 w 10000"/>
              <a:gd name="connsiteY4" fmla="*/ 0 h 10037"/>
              <a:gd name="connsiteX5" fmla="*/ 34 w 10000"/>
              <a:gd name="connsiteY5" fmla="*/ 9282 h 10037"/>
              <a:gd name="connsiteX0" fmla="*/ 34 w 9355"/>
              <a:gd name="connsiteY0" fmla="*/ 9282 h 10037"/>
              <a:gd name="connsiteX1" fmla="*/ 99 w 9355"/>
              <a:gd name="connsiteY1" fmla="*/ 10000 h 10037"/>
              <a:gd name="connsiteX2" fmla="*/ 9244 w 9355"/>
              <a:gd name="connsiteY2" fmla="*/ 10037 h 10037"/>
              <a:gd name="connsiteX3" fmla="*/ 9266 w 9355"/>
              <a:gd name="connsiteY3" fmla="*/ 37 h 10037"/>
              <a:gd name="connsiteX4" fmla="*/ 4739 w 9355"/>
              <a:gd name="connsiteY4" fmla="*/ 0 h 10037"/>
              <a:gd name="connsiteX5" fmla="*/ 34 w 9355"/>
              <a:gd name="connsiteY5" fmla="*/ 9282 h 10037"/>
              <a:gd name="connsiteX0" fmla="*/ 36 w 10063"/>
              <a:gd name="connsiteY0" fmla="*/ 9248 h 10000"/>
              <a:gd name="connsiteX1" fmla="*/ 106 w 10063"/>
              <a:gd name="connsiteY1" fmla="*/ 9963 h 10000"/>
              <a:gd name="connsiteX2" fmla="*/ 9881 w 10063"/>
              <a:gd name="connsiteY2" fmla="*/ 10000 h 10000"/>
              <a:gd name="connsiteX3" fmla="*/ 9905 w 10063"/>
              <a:gd name="connsiteY3" fmla="*/ 37 h 10000"/>
              <a:gd name="connsiteX4" fmla="*/ 5066 w 10063"/>
              <a:gd name="connsiteY4" fmla="*/ 0 h 10000"/>
              <a:gd name="connsiteX5" fmla="*/ 36 w 10063"/>
              <a:gd name="connsiteY5" fmla="*/ 9248 h 10000"/>
              <a:gd name="connsiteX0" fmla="*/ 36 w 11201"/>
              <a:gd name="connsiteY0" fmla="*/ 9248 h 10000"/>
              <a:gd name="connsiteX1" fmla="*/ 106 w 11201"/>
              <a:gd name="connsiteY1" fmla="*/ 9963 h 10000"/>
              <a:gd name="connsiteX2" fmla="*/ 9881 w 11201"/>
              <a:gd name="connsiteY2" fmla="*/ 10000 h 10000"/>
              <a:gd name="connsiteX3" fmla="*/ 9905 w 11201"/>
              <a:gd name="connsiteY3" fmla="*/ 37 h 10000"/>
              <a:gd name="connsiteX4" fmla="*/ 5066 w 11201"/>
              <a:gd name="connsiteY4" fmla="*/ 0 h 10000"/>
              <a:gd name="connsiteX5" fmla="*/ 36 w 11201"/>
              <a:gd name="connsiteY5" fmla="*/ 9248 h 10000"/>
              <a:gd name="connsiteX0" fmla="*/ 36 w 9905"/>
              <a:gd name="connsiteY0" fmla="*/ 9248 h 10000"/>
              <a:gd name="connsiteX1" fmla="*/ 106 w 9905"/>
              <a:gd name="connsiteY1" fmla="*/ 9963 h 10000"/>
              <a:gd name="connsiteX2" fmla="*/ 9881 w 9905"/>
              <a:gd name="connsiteY2" fmla="*/ 10000 h 10000"/>
              <a:gd name="connsiteX3" fmla="*/ 9905 w 9905"/>
              <a:gd name="connsiteY3" fmla="*/ 37 h 10000"/>
              <a:gd name="connsiteX4" fmla="*/ 5066 w 9905"/>
              <a:gd name="connsiteY4" fmla="*/ 0 h 10000"/>
              <a:gd name="connsiteX5" fmla="*/ 36 w 9905"/>
              <a:gd name="connsiteY5" fmla="*/ 9248 h 10000"/>
              <a:gd name="connsiteX0" fmla="*/ 37 w 10001"/>
              <a:gd name="connsiteY0" fmla="*/ 9248 h 10000"/>
              <a:gd name="connsiteX1" fmla="*/ 108 w 10001"/>
              <a:gd name="connsiteY1" fmla="*/ 9963 h 10000"/>
              <a:gd name="connsiteX2" fmla="*/ 9977 w 10001"/>
              <a:gd name="connsiteY2" fmla="*/ 10000 h 10000"/>
              <a:gd name="connsiteX3" fmla="*/ 10001 w 10001"/>
              <a:gd name="connsiteY3" fmla="*/ 37 h 10000"/>
              <a:gd name="connsiteX4" fmla="*/ 5116 w 10001"/>
              <a:gd name="connsiteY4" fmla="*/ 0 h 10000"/>
              <a:gd name="connsiteX5" fmla="*/ 37 w 10001"/>
              <a:gd name="connsiteY5" fmla="*/ 9248 h 10000"/>
              <a:gd name="connsiteX0" fmla="*/ 37 w 10001"/>
              <a:gd name="connsiteY0" fmla="*/ 8311 h 10000"/>
              <a:gd name="connsiteX1" fmla="*/ 108 w 10001"/>
              <a:gd name="connsiteY1" fmla="*/ 9963 h 10000"/>
              <a:gd name="connsiteX2" fmla="*/ 9977 w 10001"/>
              <a:gd name="connsiteY2" fmla="*/ 10000 h 10000"/>
              <a:gd name="connsiteX3" fmla="*/ 10001 w 10001"/>
              <a:gd name="connsiteY3" fmla="*/ 37 h 10000"/>
              <a:gd name="connsiteX4" fmla="*/ 5116 w 10001"/>
              <a:gd name="connsiteY4" fmla="*/ 0 h 10000"/>
              <a:gd name="connsiteX5" fmla="*/ 37 w 10001"/>
              <a:gd name="connsiteY5" fmla="*/ 8311 h 10000"/>
              <a:gd name="connsiteX0" fmla="*/ 0 w 9964"/>
              <a:gd name="connsiteY0" fmla="*/ 8311 h 10000"/>
              <a:gd name="connsiteX1" fmla="*/ 71 w 9964"/>
              <a:gd name="connsiteY1" fmla="*/ 9963 h 10000"/>
              <a:gd name="connsiteX2" fmla="*/ 9940 w 9964"/>
              <a:gd name="connsiteY2" fmla="*/ 10000 h 10000"/>
              <a:gd name="connsiteX3" fmla="*/ 9964 w 9964"/>
              <a:gd name="connsiteY3" fmla="*/ 37 h 10000"/>
              <a:gd name="connsiteX4" fmla="*/ 5079 w 9964"/>
              <a:gd name="connsiteY4" fmla="*/ 0 h 10000"/>
              <a:gd name="connsiteX5" fmla="*/ 0 w 9964"/>
              <a:gd name="connsiteY5" fmla="*/ 8311 h 10000"/>
              <a:gd name="connsiteX0" fmla="*/ 5129 w 10032"/>
              <a:gd name="connsiteY0" fmla="*/ 0 h 10000"/>
              <a:gd name="connsiteX1" fmla="*/ 103 w 10032"/>
              <a:gd name="connsiteY1" fmla="*/ 9963 h 10000"/>
              <a:gd name="connsiteX2" fmla="*/ 10008 w 10032"/>
              <a:gd name="connsiteY2" fmla="*/ 10000 h 10000"/>
              <a:gd name="connsiteX3" fmla="*/ 10032 w 10032"/>
              <a:gd name="connsiteY3" fmla="*/ 37 h 10000"/>
              <a:gd name="connsiteX4" fmla="*/ 5129 w 10032"/>
              <a:gd name="connsiteY4" fmla="*/ 0 h 10000"/>
              <a:gd name="connsiteX0" fmla="*/ 5162 w 10065"/>
              <a:gd name="connsiteY0" fmla="*/ 0 h 10000"/>
              <a:gd name="connsiteX1" fmla="*/ 136 w 10065"/>
              <a:gd name="connsiteY1" fmla="*/ 9963 h 10000"/>
              <a:gd name="connsiteX2" fmla="*/ 10041 w 10065"/>
              <a:gd name="connsiteY2" fmla="*/ 10000 h 10000"/>
              <a:gd name="connsiteX3" fmla="*/ 10065 w 10065"/>
              <a:gd name="connsiteY3" fmla="*/ 37 h 10000"/>
              <a:gd name="connsiteX4" fmla="*/ 5162 w 10065"/>
              <a:gd name="connsiteY4" fmla="*/ 0 h 10000"/>
              <a:gd name="connsiteX0" fmla="*/ 5174 w 10077"/>
              <a:gd name="connsiteY0" fmla="*/ 0 h 10000"/>
              <a:gd name="connsiteX1" fmla="*/ 148 w 10077"/>
              <a:gd name="connsiteY1" fmla="*/ 9963 h 10000"/>
              <a:gd name="connsiteX2" fmla="*/ 10053 w 10077"/>
              <a:gd name="connsiteY2" fmla="*/ 10000 h 10000"/>
              <a:gd name="connsiteX3" fmla="*/ 10077 w 10077"/>
              <a:gd name="connsiteY3" fmla="*/ 37 h 10000"/>
              <a:gd name="connsiteX4" fmla="*/ 5174 w 10077"/>
              <a:gd name="connsiteY4" fmla="*/ 0 h 10000"/>
              <a:gd name="connsiteX0" fmla="*/ 4965 w 9868"/>
              <a:gd name="connsiteY0" fmla="*/ 0 h 10000"/>
              <a:gd name="connsiteX1" fmla="*/ 156 w 9868"/>
              <a:gd name="connsiteY1" fmla="*/ 9963 h 10000"/>
              <a:gd name="connsiteX2" fmla="*/ 9844 w 9868"/>
              <a:gd name="connsiteY2" fmla="*/ 10000 h 10000"/>
              <a:gd name="connsiteX3" fmla="*/ 9868 w 9868"/>
              <a:gd name="connsiteY3" fmla="*/ 37 h 10000"/>
              <a:gd name="connsiteX4" fmla="*/ 4965 w 9868"/>
              <a:gd name="connsiteY4" fmla="*/ 0 h 10000"/>
              <a:gd name="connsiteX0" fmla="*/ 4977 w 9946"/>
              <a:gd name="connsiteY0" fmla="*/ 0 h 10000"/>
              <a:gd name="connsiteX1" fmla="*/ 104 w 9946"/>
              <a:gd name="connsiteY1" fmla="*/ 9963 h 10000"/>
              <a:gd name="connsiteX2" fmla="*/ 9922 w 9946"/>
              <a:gd name="connsiteY2" fmla="*/ 10000 h 10000"/>
              <a:gd name="connsiteX3" fmla="*/ 9946 w 9946"/>
              <a:gd name="connsiteY3" fmla="*/ 37 h 10000"/>
              <a:gd name="connsiteX4" fmla="*/ 4977 w 9946"/>
              <a:gd name="connsiteY4" fmla="*/ 0 h 10000"/>
              <a:gd name="connsiteX0" fmla="*/ 5026 w 10022"/>
              <a:gd name="connsiteY0" fmla="*/ 0 h 10000"/>
              <a:gd name="connsiteX1" fmla="*/ 127 w 10022"/>
              <a:gd name="connsiteY1" fmla="*/ 9963 h 10000"/>
              <a:gd name="connsiteX2" fmla="*/ 9998 w 10022"/>
              <a:gd name="connsiteY2" fmla="*/ 10000 h 10000"/>
              <a:gd name="connsiteX3" fmla="*/ 10022 w 10022"/>
              <a:gd name="connsiteY3" fmla="*/ 37 h 10000"/>
              <a:gd name="connsiteX4" fmla="*/ 5026 w 10022"/>
              <a:gd name="connsiteY4" fmla="*/ 0 h 10000"/>
              <a:gd name="connsiteX0" fmla="*/ 5168 w 10164"/>
              <a:gd name="connsiteY0" fmla="*/ 0 h 10000"/>
              <a:gd name="connsiteX1" fmla="*/ 122 w 10164"/>
              <a:gd name="connsiteY1" fmla="*/ 9963 h 10000"/>
              <a:gd name="connsiteX2" fmla="*/ 10140 w 10164"/>
              <a:gd name="connsiteY2" fmla="*/ 10000 h 10000"/>
              <a:gd name="connsiteX3" fmla="*/ 10164 w 10164"/>
              <a:gd name="connsiteY3" fmla="*/ 37 h 10000"/>
              <a:gd name="connsiteX4" fmla="*/ 5168 w 10164"/>
              <a:gd name="connsiteY4" fmla="*/ 0 h 10000"/>
              <a:gd name="connsiteX0" fmla="*/ 5168 w 10164"/>
              <a:gd name="connsiteY0" fmla="*/ 0 h 9987"/>
              <a:gd name="connsiteX1" fmla="*/ 122 w 10164"/>
              <a:gd name="connsiteY1" fmla="*/ 9963 h 9987"/>
              <a:gd name="connsiteX2" fmla="*/ 10140 w 10164"/>
              <a:gd name="connsiteY2" fmla="*/ 9987 h 9987"/>
              <a:gd name="connsiteX3" fmla="*/ 10164 w 10164"/>
              <a:gd name="connsiteY3" fmla="*/ 37 h 9987"/>
              <a:gd name="connsiteX4" fmla="*/ 5168 w 10164"/>
              <a:gd name="connsiteY4" fmla="*/ 0 h 9987"/>
              <a:gd name="connsiteX0" fmla="*/ 5085 w 10000"/>
              <a:gd name="connsiteY0" fmla="*/ 1 h 10001"/>
              <a:gd name="connsiteX1" fmla="*/ 120 w 10000"/>
              <a:gd name="connsiteY1" fmla="*/ 9977 h 10001"/>
              <a:gd name="connsiteX2" fmla="*/ 9976 w 10000"/>
              <a:gd name="connsiteY2" fmla="*/ 10001 h 10001"/>
              <a:gd name="connsiteX3" fmla="*/ 10000 w 10000"/>
              <a:gd name="connsiteY3" fmla="*/ 0 h 10001"/>
              <a:gd name="connsiteX4" fmla="*/ 5085 w 10000"/>
              <a:gd name="connsiteY4" fmla="*/ 1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1">
                <a:moveTo>
                  <a:pt x="5085" y="1"/>
                </a:moveTo>
                <a:cubicBezTo>
                  <a:pt x="2196" y="2118"/>
                  <a:pt x="-623" y="5218"/>
                  <a:pt x="120" y="9977"/>
                </a:cubicBezTo>
                <a:lnTo>
                  <a:pt x="9976" y="10001"/>
                </a:lnTo>
                <a:cubicBezTo>
                  <a:pt x="9988" y="5013"/>
                  <a:pt x="9992" y="3325"/>
                  <a:pt x="10000" y="0"/>
                </a:cubicBezTo>
                <a:lnTo>
                  <a:pt x="5085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1" name="Rectangle 1030"/>
          <p:cNvSpPr>
            <a:spLocks noChangeArrowheads="1"/>
          </p:cNvSpPr>
          <p:nvPr userDrawn="1"/>
        </p:nvSpPr>
        <p:spPr bwMode="auto">
          <a:xfrm>
            <a:off x="219119" y="4819429"/>
            <a:ext cx="4403725" cy="1365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tIns="0" bIns="0">
            <a:noAutofit/>
          </a:bodyPr>
          <a:lstStyle/>
          <a:p>
            <a:pPr algn="l"/>
            <a:r>
              <a:rPr lang="en-AU" sz="900" dirty="0" smtClean="0">
                <a:solidFill>
                  <a:schemeClr val="tx1"/>
                </a:solidFill>
                <a:latin typeface="Century Gothic" pitchFamily="34" charset="0"/>
              </a:rPr>
              <a:t>www.thalesgroup.com</a:t>
            </a:r>
            <a:endParaRPr lang="en-AU" sz="90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32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02049" y="3134826"/>
            <a:ext cx="4918023" cy="307777"/>
          </a:xfrm>
        </p:spPr>
        <p:txBody>
          <a:bodyPr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cap="none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edit master subtitle style</a:t>
            </a:r>
          </a:p>
        </p:txBody>
      </p:sp>
      <p:sp>
        <p:nvSpPr>
          <p:cNvPr id="13" name="Demi-cadre 12"/>
          <p:cNvSpPr/>
          <p:nvPr userDrawn="1"/>
        </p:nvSpPr>
        <p:spPr bwMode="auto">
          <a:xfrm>
            <a:off x="302049" y="1448486"/>
            <a:ext cx="386164" cy="393963"/>
          </a:xfrm>
          <a:prstGeom prst="halfFrame">
            <a:avLst>
              <a:gd name="adj1" fmla="val 12269"/>
              <a:gd name="adj2" fmla="val 13535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/>
          </a:p>
        </p:txBody>
      </p:sp>
      <p:pic>
        <p:nvPicPr>
          <p:cNvPr id="14" name="Image 13" descr="logo_thales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51" t="36000" r="9051" b="36000"/>
          <a:stretch/>
        </p:blipFill>
        <p:spPr>
          <a:xfrm>
            <a:off x="235940" y="165679"/>
            <a:ext cx="2337181" cy="449458"/>
          </a:xfrm>
          <a:prstGeom prst="rect">
            <a:avLst/>
          </a:prstGeom>
        </p:spPr>
      </p:pic>
      <p:sp>
        <p:nvSpPr>
          <p:cNvPr id="15" name="ZoneTexte 11"/>
          <p:cNvSpPr txBox="1">
            <a:spLocks noChangeArrowheads="1"/>
          </p:cNvSpPr>
          <p:nvPr userDrawn="1"/>
        </p:nvSpPr>
        <p:spPr bwMode="auto">
          <a:xfrm>
            <a:off x="3968750" y="4648678"/>
            <a:ext cx="1206500" cy="4012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/>
        </p:spPr>
        <p:txBody>
          <a:bodyPr wrap="square" tIns="46800" anchor="ctr" anchorCtr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0" dirty="0" smtClean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OPEN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0" dirty="0" smtClean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THALES</a:t>
            </a:r>
            <a:r>
              <a:rPr lang="en-US" sz="500" b="0" baseline="0" dirty="0" smtClean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 GROUP INTERNAL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0" baseline="0" dirty="0" smtClean="0">
                <a:solidFill>
                  <a:srgbClr val="FF0000"/>
                </a:solidFill>
                <a:latin typeface="Arial" charset="0"/>
              </a:rPr>
              <a:t>THALES GROUP CONFIDENTIAL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0" baseline="0" dirty="0" smtClean="0">
                <a:solidFill>
                  <a:srgbClr val="FF0000"/>
                </a:solidFill>
                <a:latin typeface="Arial" charset="0"/>
              </a:rPr>
              <a:t>THALES GROUP SECRET</a:t>
            </a:r>
            <a:endParaRPr lang="en-US" sz="500" b="0" dirty="0" smtClean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11" name="Espace réservé pour une image  9" descr="2014_Defence_tgc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01950" y="-9525"/>
            <a:ext cx="3647433" cy="5178425"/>
          </a:xfrm>
          <a:custGeom>
            <a:avLst/>
            <a:gdLst>
              <a:gd name="connsiteX0" fmla="*/ 0 w 3662362"/>
              <a:gd name="connsiteY0" fmla="*/ 0 h 5168900"/>
              <a:gd name="connsiteX1" fmla="*/ 3662362 w 3662362"/>
              <a:gd name="connsiteY1" fmla="*/ 0 h 5168900"/>
              <a:gd name="connsiteX2" fmla="*/ 3662362 w 3662362"/>
              <a:gd name="connsiteY2" fmla="*/ 5168900 h 5168900"/>
              <a:gd name="connsiteX3" fmla="*/ 0 w 3662362"/>
              <a:gd name="connsiteY3" fmla="*/ 5168900 h 5168900"/>
              <a:gd name="connsiteX4" fmla="*/ 0 w 3662362"/>
              <a:gd name="connsiteY4" fmla="*/ 0 h 5168900"/>
              <a:gd name="connsiteX0" fmla="*/ 1724025 w 3662362"/>
              <a:gd name="connsiteY0" fmla="*/ 0 h 5178425"/>
              <a:gd name="connsiteX1" fmla="*/ 3662362 w 3662362"/>
              <a:gd name="connsiteY1" fmla="*/ 9525 h 5178425"/>
              <a:gd name="connsiteX2" fmla="*/ 3662362 w 3662362"/>
              <a:gd name="connsiteY2" fmla="*/ 5178425 h 5178425"/>
              <a:gd name="connsiteX3" fmla="*/ 0 w 3662362"/>
              <a:gd name="connsiteY3" fmla="*/ 5178425 h 5178425"/>
              <a:gd name="connsiteX4" fmla="*/ 1724025 w 3662362"/>
              <a:gd name="connsiteY4" fmla="*/ 0 h 5178425"/>
              <a:gd name="connsiteX0" fmla="*/ 1724025 w 3662362"/>
              <a:gd name="connsiteY0" fmla="*/ 0 h 5178425"/>
              <a:gd name="connsiteX1" fmla="*/ 3662362 w 3662362"/>
              <a:gd name="connsiteY1" fmla="*/ 9525 h 5178425"/>
              <a:gd name="connsiteX2" fmla="*/ 3662362 w 3662362"/>
              <a:gd name="connsiteY2" fmla="*/ 5178425 h 5178425"/>
              <a:gd name="connsiteX3" fmla="*/ 0 w 3662362"/>
              <a:gd name="connsiteY3" fmla="*/ 5178425 h 5178425"/>
              <a:gd name="connsiteX4" fmla="*/ 1724025 w 3662362"/>
              <a:gd name="connsiteY4" fmla="*/ 0 h 5178425"/>
              <a:gd name="connsiteX0" fmla="*/ 1609725 w 3548062"/>
              <a:gd name="connsiteY0" fmla="*/ 0 h 5178425"/>
              <a:gd name="connsiteX1" fmla="*/ 3548062 w 3548062"/>
              <a:gd name="connsiteY1" fmla="*/ 9525 h 5178425"/>
              <a:gd name="connsiteX2" fmla="*/ 3548062 w 3548062"/>
              <a:gd name="connsiteY2" fmla="*/ 5178425 h 5178425"/>
              <a:gd name="connsiteX3" fmla="*/ 0 w 3548062"/>
              <a:gd name="connsiteY3" fmla="*/ 5178425 h 5178425"/>
              <a:gd name="connsiteX4" fmla="*/ 1609725 w 3548062"/>
              <a:gd name="connsiteY4" fmla="*/ 0 h 5178425"/>
              <a:gd name="connsiteX0" fmla="*/ 1758948 w 3697285"/>
              <a:gd name="connsiteY0" fmla="*/ 0 h 5178425"/>
              <a:gd name="connsiteX1" fmla="*/ 3697285 w 3697285"/>
              <a:gd name="connsiteY1" fmla="*/ 9525 h 5178425"/>
              <a:gd name="connsiteX2" fmla="*/ 3697285 w 3697285"/>
              <a:gd name="connsiteY2" fmla="*/ 5178425 h 5178425"/>
              <a:gd name="connsiteX3" fmla="*/ 149223 w 3697285"/>
              <a:gd name="connsiteY3" fmla="*/ 5178425 h 5178425"/>
              <a:gd name="connsiteX4" fmla="*/ 1758948 w 3697285"/>
              <a:gd name="connsiteY4" fmla="*/ 0 h 5178425"/>
              <a:gd name="connsiteX0" fmla="*/ 1709096 w 3647433"/>
              <a:gd name="connsiteY0" fmla="*/ 0 h 5178425"/>
              <a:gd name="connsiteX1" fmla="*/ 3647433 w 3647433"/>
              <a:gd name="connsiteY1" fmla="*/ 9525 h 5178425"/>
              <a:gd name="connsiteX2" fmla="*/ 3647433 w 3647433"/>
              <a:gd name="connsiteY2" fmla="*/ 5178425 h 5178425"/>
              <a:gd name="connsiteX3" fmla="*/ 99371 w 3647433"/>
              <a:gd name="connsiteY3" fmla="*/ 5178425 h 5178425"/>
              <a:gd name="connsiteX4" fmla="*/ 1709096 w 3647433"/>
              <a:gd name="connsiteY4" fmla="*/ 0 h 517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7433" h="5178425">
                <a:moveTo>
                  <a:pt x="1709096" y="0"/>
                </a:moveTo>
                <a:lnTo>
                  <a:pt x="3647433" y="9525"/>
                </a:lnTo>
                <a:lnTo>
                  <a:pt x="3647433" y="5178425"/>
                </a:lnTo>
                <a:lnTo>
                  <a:pt x="99371" y="5178425"/>
                </a:lnTo>
                <a:cubicBezTo>
                  <a:pt x="-30804" y="4471458"/>
                  <a:pt x="-351479" y="2116667"/>
                  <a:pt x="170909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808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1- Slide Title - secu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02049" y="1007215"/>
            <a:ext cx="4918023" cy="3190787"/>
          </a:xfrm>
        </p:spPr>
        <p:txBody>
          <a:bodyPr/>
          <a:lstStyle>
            <a:lvl1pPr algn="l">
              <a:defRPr sz="260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Click to edit Master</a:t>
            </a:r>
            <a:br>
              <a:rPr lang="en-AU" noProof="0" dirty="0" smtClean="0"/>
            </a:br>
            <a:r>
              <a:rPr lang="en-AU" noProof="0" dirty="0" smtClean="0"/>
              <a:t>title style</a:t>
            </a:r>
            <a:endParaRPr lang="fr-FR" dirty="0"/>
          </a:p>
        </p:txBody>
      </p:sp>
      <p:sp>
        <p:nvSpPr>
          <p:cNvPr id="24" name="Freeform 47"/>
          <p:cNvSpPr>
            <a:spLocks/>
          </p:cNvSpPr>
          <p:nvPr userDrawn="1"/>
        </p:nvSpPr>
        <p:spPr bwMode="auto">
          <a:xfrm>
            <a:off x="5210047" y="-519"/>
            <a:ext cx="3946694" cy="5178844"/>
          </a:xfrm>
          <a:custGeom>
            <a:avLst/>
            <a:gdLst>
              <a:gd name="T0" fmla="*/ 0 w 1237"/>
              <a:gd name="T1" fmla="*/ 1390 h 1746"/>
              <a:gd name="T2" fmla="*/ 33 w 1237"/>
              <a:gd name="T3" fmla="*/ 1746 h 1746"/>
              <a:gd name="T4" fmla="*/ 1237 w 1237"/>
              <a:gd name="T5" fmla="*/ 1746 h 1746"/>
              <a:gd name="T6" fmla="*/ 1237 w 1237"/>
              <a:gd name="T7" fmla="*/ 0 h 1746"/>
              <a:gd name="T8" fmla="*/ 584 w 1237"/>
              <a:gd name="T9" fmla="*/ 0 h 1746"/>
              <a:gd name="T10" fmla="*/ 0 w 1237"/>
              <a:gd name="T11" fmla="*/ 1390 h 1746"/>
              <a:gd name="connsiteX0" fmla="*/ 34 w 10770"/>
              <a:gd name="connsiteY0" fmla="*/ 7961 h 10400"/>
              <a:gd name="connsiteX1" fmla="*/ 100 w 10770"/>
              <a:gd name="connsiteY1" fmla="*/ 8577 h 10400"/>
              <a:gd name="connsiteX2" fmla="*/ 10034 w 10770"/>
              <a:gd name="connsiteY2" fmla="*/ 10000 h 10400"/>
              <a:gd name="connsiteX3" fmla="*/ 10034 w 10770"/>
              <a:gd name="connsiteY3" fmla="*/ 0 h 10400"/>
              <a:gd name="connsiteX4" fmla="*/ 4755 w 10770"/>
              <a:gd name="connsiteY4" fmla="*/ 0 h 10400"/>
              <a:gd name="connsiteX5" fmla="*/ 34 w 10770"/>
              <a:gd name="connsiteY5" fmla="*/ 7961 h 10400"/>
              <a:gd name="connsiteX0" fmla="*/ 34 w 10277"/>
              <a:gd name="connsiteY0" fmla="*/ 7961 h 9176"/>
              <a:gd name="connsiteX1" fmla="*/ 100 w 10277"/>
              <a:gd name="connsiteY1" fmla="*/ 8577 h 9176"/>
              <a:gd name="connsiteX2" fmla="*/ 9276 w 10277"/>
              <a:gd name="connsiteY2" fmla="*/ 8529 h 9176"/>
              <a:gd name="connsiteX3" fmla="*/ 10034 w 10277"/>
              <a:gd name="connsiteY3" fmla="*/ 0 h 9176"/>
              <a:gd name="connsiteX4" fmla="*/ 4755 w 10277"/>
              <a:gd name="connsiteY4" fmla="*/ 0 h 9176"/>
              <a:gd name="connsiteX5" fmla="*/ 34 w 10277"/>
              <a:gd name="connsiteY5" fmla="*/ 7961 h 9176"/>
              <a:gd name="connsiteX0" fmla="*/ 33 w 9764"/>
              <a:gd name="connsiteY0" fmla="*/ 8676 h 10304"/>
              <a:gd name="connsiteX1" fmla="*/ 97 w 9764"/>
              <a:gd name="connsiteY1" fmla="*/ 9347 h 10304"/>
              <a:gd name="connsiteX2" fmla="*/ 9026 w 9764"/>
              <a:gd name="connsiteY2" fmla="*/ 9295 h 10304"/>
              <a:gd name="connsiteX3" fmla="*/ 9764 w 9764"/>
              <a:gd name="connsiteY3" fmla="*/ 0 h 10304"/>
              <a:gd name="connsiteX4" fmla="*/ 4627 w 9764"/>
              <a:gd name="connsiteY4" fmla="*/ 0 h 10304"/>
              <a:gd name="connsiteX5" fmla="*/ 33 w 9764"/>
              <a:gd name="connsiteY5" fmla="*/ 8676 h 10304"/>
              <a:gd name="connsiteX0" fmla="*/ 34 w 10016"/>
              <a:gd name="connsiteY0" fmla="*/ 8420 h 9071"/>
              <a:gd name="connsiteX1" fmla="*/ 99 w 10016"/>
              <a:gd name="connsiteY1" fmla="*/ 9071 h 9071"/>
              <a:gd name="connsiteX2" fmla="*/ 9244 w 10016"/>
              <a:gd name="connsiteY2" fmla="*/ 9021 h 9071"/>
              <a:gd name="connsiteX3" fmla="*/ 10000 w 10016"/>
              <a:gd name="connsiteY3" fmla="*/ 0 h 9071"/>
              <a:gd name="connsiteX4" fmla="*/ 4739 w 10016"/>
              <a:gd name="connsiteY4" fmla="*/ 0 h 9071"/>
              <a:gd name="connsiteX5" fmla="*/ 34 w 10016"/>
              <a:gd name="connsiteY5" fmla="*/ 8420 h 9071"/>
              <a:gd name="connsiteX0" fmla="*/ 34 w 9984"/>
              <a:gd name="connsiteY0" fmla="*/ 9282 h 10000"/>
              <a:gd name="connsiteX1" fmla="*/ 99 w 9984"/>
              <a:gd name="connsiteY1" fmla="*/ 10000 h 10000"/>
              <a:gd name="connsiteX2" fmla="*/ 9229 w 9984"/>
              <a:gd name="connsiteY2" fmla="*/ 9945 h 10000"/>
              <a:gd name="connsiteX3" fmla="*/ 9984 w 9984"/>
              <a:gd name="connsiteY3" fmla="*/ 0 h 10000"/>
              <a:gd name="connsiteX4" fmla="*/ 4731 w 9984"/>
              <a:gd name="connsiteY4" fmla="*/ 0 h 10000"/>
              <a:gd name="connsiteX5" fmla="*/ 34 w 9984"/>
              <a:gd name="connsiteY5" fmla="*/ 9282 h 10000"/>
              <a:gd name="connsiteX0" fmla="*/ 34 w 10052"/>
              <a:gd name="connsiteY0" fmla="*/ 9282 h 10443"/>
              <a:gd name="connsiteX1" fmla="*/ 99 w 10052"/>
              <a:gd name="connsiteY1" fmla="*/ 10000 h 10443"/>
              <a:gd name="connsiteX2" fmla="*/ 9822 w 10052"/>
              <a:gd name="connsiteY2" fmla="*/ 10443 h 10443"/>
              <a:gd name="connsiteX3" fmla="*/ 10000 w 10052"/>
              <a:gd name="connsiteY3" fmla="*/ 0 h 10443"/>
              <a:gd name="connsiteX4" fmla="*/ 4739 w 10052"/>
              <a:gd name="connsiteY4" fmla="*/ 0 h 10443"/>
              <a:gd name="connsiteX5" fmla="*/ 34 w 10052"/>
              <a:gd name="connsiteY5" fmla="*/ 9282 h 10443"/>
              <a:gd name="connsiteX0" fmla="*/ 34 w 10000"/>
              <a:gd name="connsiteY0" fmla="*/ 9282 h 10037"/>
              <a:gd name="connsiteX1" fmla="*/ 99 w 10000"/>
              <a:gd name="connsiteY1" fmla="*/ 10000 h 10037"/>
              <a:gd name="connsiteX2" fmla="*/ 9244 w 10000"/>
              <a:gd name="connsiteY2" fmla="*/ 10037 h 10037"/>
              <a:gd name="connsiteX3" fmla="*/ 10000 w 10000"/>
              <a:gd name="connsiteY3" fmla="*/ 0 h 10037"/>
              <a:gd name="connsiteX4" fmla="*/ 4739 w 10000"/>
              <a:gd name="connsiteY4" fmla="*/ 0 h 10037"/>
              <a:gd name="connsiteX5" fmla="*/ 34 w 10000"/>
              <a:gd name="connsiteY5" fmla="*/ 9282 h 10037"/>
              <a:gd name="connsiteX0" fmla="*/ 34 w 10000"/>
              <a:gd name="connsiteY0" fmla="*/ 9282 h 10037"/>
              <a:gd name="connsiteX1" fmla="*/ 99 w 10000"/>
              <a:gd name="connsiteY1" fmla="*/ 10000 h 10037"/>
              <a:gd name="connsiteX2" fmla="*/ 9244 w 10000"/>
              <a:gd name="connsiteY2" fmla="*/ 10037 h 10037"/>
              <a:gd name="connsiteX3" fmla="*/ 10000 w 10000"/>
              <a:gd name="connsiteY3" fmla="*/ 0 h 10037"/>
              <a:gd name="connsiteX4" fmla="*/ 4739 w 10000"/>
              <a:gd name="connsiteY4" fmla="*/ 0 h 10037"/>
              <a:gd name="connsiteX5" fmla="*/ 34 w 10000"/>
              <a:gd name="connsiteY5" fmla="*/ 9282 h 10037"/>
              <a:gd name="connsiteX0" fmla="*/ 34 w 9355"/>
              <a:gd name="connsiteY0" fmla="*/ 9282 h 10037"/>
              <a:gd name="connsiteX1" fmla="*/ 99 w 9355"/>
              <a:gd name="connsiteY1" fmla="*/ 10000 h 10037"/>
              <a:gd name="connsiteX2" fmla="*/ 9244 w 9355"/>
              <a:gd name="connsiteY2" fmla="*/ 10037 h 10037"/>
              <a:gd name="connsiteX3" fmla="*/ 9266 w 9355"/>
              <a:gd name="connsiteY3" fmla="*/ 37 h 10037"/>
              <a:gd name="connsiteX4" fmla="*/ 4739 w 9355"/>
              <a:gd name="connsiteY4" fmla="*/ 0 h 10037"/>
              <a:gd name="connsiteX5" fmla="*/ 34 w 9355"/>
              <a:gd name="connsiteY5" fmla="*/ 9282 h 10037"/>
              <a:gd name="connsiteX0" fmla="*/ 36 w 10063"/>
              <a:gd name="connsiteY0" fmla="*/ 9248 h 10000"/>
              <a:gd name="connsiteX1" fmla="*/ 106 w 10063"/>
              <a:gd name="connsiteY1" fmla="*/ 9963 h 10000"/>
              <a:gd name="connsiteX2" fmla="*/ 9881 w 10063"/>
              <a:gd name="connsiteY2" fmla="*/ 10000 h 10000"/>
              <a:gd name="connsiteX3" fmla="*/ 9905 w 10063"/>
              <a:gd name="connsiteY3" fmla="*/ 37 h 10000"/>
              <a:gd name="connsiteX4" fmla="*/ 5066 w 10063"/>
              <a:gd name="connsiteY4" fmla="*/ 0 h 10000"/>
              <a:gd name="connsiteX5" fmla="*/ 36 w 10063"/>
              <a:gd name="connsiteY5" fmla="*/ 9248 h 10000"/>
              <a:gd name="connsiteX0" fmla="*/ 36 w 11201"/>
              <a:gd name="connsiteY0" fmla="*/ 9248 h 10000"/>
              <a:gd name="connsiteX1" fmla="*/ 106 w 11201"/>
              <a:gd name="connsiteY1" fmla="*/ 9963 h 10000"/>
              <a:gd name="connsiteX2" fmla="*/ 9881 w 11201"/>
              <a:gd name="connsiteY2" fmla="*/ 10000 h 10000"/>
              <a:gd name="connsiteX3" fmla="*/ 9905 w 11201"/>
              <a:gd name="connsiteY3" fmla="*/ 37 h 10000"/>
              <a:gd name="connsiteX4" fmla="*/ 5066 w 11201"/>
              <a:gd name="connsiteY4" fmla="*/ 0 h 10000"/>
              <a:gd name="connsiteX5" fmla="*/ 36 w 11201"/>
              <a:gd name="connsiteY5" fmla="*/ 9248 h 10000"/>
              <a:gd name="connsiteX0" fmla="*/ 36 w 9905"/>
              <a:gd name="connsiteY0" fmla="*/ 9248 h 10000"/>
              <a:gd name="connsiteX1" fmla="*/ 106 w 9905"/>
              <a:gd name="connsiteY1" fmla="*/ 9963 h 10000"/>
              <a:gd name="connsiteX2" fmla="*/ 9881 w 9905"/>
              <a:gd name="connsiteY2" fmla="*/ 10000 h 10000"/>
              <a:gd name="connsiteX3" fmla="*/ 9905 w 9905"/>
              <a:gd name="connsiteY3" fmla="*/ 37 h 10000"/>
              <a:gd name="connsiteX4" fmla="*/ 5066 w 9905"/>
              <a:gd name="connsiteY4" fmla="*/ 0 h 10000"/>
              <a:gd name="connsiteX5" fmla="*/ 36 w 9905"/>
              <a:gd name="connsiteY5" fmla="*/ 9248 h 10000"/>
              <a:gd name="connsiteX0" fmla="*/ 37 w 10001"/>
              <a:gd name="connsiteY0" fmla="*/ 9248 h 10000"/>
              <a:gd name="connsiteX1" fmla="*/ 108 w 10001"/>
              <a:gd name="connsiteY1" fmla="*/ 9963 h 10000"/>
              <a:gd name="connsiteX2" fmla="*/ 9977 w 10001"/>
              <a:gd name="connsiteY2" fmla="*/ 10000 h 10000"/>
              <a:gd name="connsiteX3" fmla="*/ 10001 w 10001"/>
              <a:gd name="connsiteY3" fmla="*/ 37 h 10000"/>
              <a:gd name="connsiteX4" fmla="*/ 5116 w 10001"/>
              <a:gd name="connsiteY4" fmla="*/ 0 h 10000"/>
              <a:gd name="connsiteX5" fmla="*/ 37 w 10001"/>
              <a:gd name="connsiteY5" fmla="*/ 9248 h 10000"/>
              <a:gd name="connsiteX0" fmla="*/ 37 w 10001"/>
              <a:gd name="connsiteY0" fmla="*/ 8311 h 10000"/>
              <a:gd name="connsiteX1" fmla="*/ 108 w 10001"/>
              <a:gd name="connsiteY1" fmla="*/ 9963 h 10000"/>
              <a:gd name="connsiteX2" fmla="*/ 9977 w 10001"/>
              <a:gd name="connsiteY2" fmla="*/ 10000 h 10000"/>
              <a:gd name="connsiteX3" fmla="*/ 10001 w 10001"/>
              <a:gd name="connsiteY3" fmla="*/ 37 h 10000"/>
              <a:gd name="connsiteX4" fmla="*/ 5116 w 10001"/>
              <a:gd name="connsiteY4" fmla="*/ 0 h 10000"/>
              <a:gd name="connsiteX5" fmla="*/ 37 w 10001"/>
              <a:gd name="connsiteY5" fmla="*/ 8311 h 10000"/>
              <a:gd name="connsiteX0" fmla="*/ 0 w 9964"/>
              <a:gd name="connsiteY0" fmla="*/ 8311 h 10000"/>
              <a:gd name="connsiteX1" fmla="*/ 71 w 9964"/>
              <a:gd name="connsiteY1" fmla="*/ 9963 h 10000"/>
              <a:gd name="connsiteX2" fmla="*/ 9940 w 9964"/>
              <a:gd name="connsiteY2" fmla="*/ 10000 h 10000"/>
              <a:gd name="connsiteX3" fmla="*/ 9964 w 9964"/>
              <a:gd name="connsiteY3" fmla="*/ 37 h 10000"/>
              <a:gd name="connsiteX4" fmla="*/ 5079 w 9964"/>
              <a:gd name="connsiteY4" fmla="*/ 0 h 10000"/>
              <a:gd name="connsiteX5" fmla="*/ 0 w 9964"/>
              <a:gd name="connsiteY5" fmla="*/ 8311 h 10000"/>
              <a:gd name="connsiteX0" fmla="*/ 5129 w 10032"/>
              <a:gd name="connsiteY0" fmla="*/ 0 h 10000"/>
              <a:gd name="connsiteX1" fmla="*/ 103 w 10032"/>
              <a:gd name="connsiteY1" fmla="*/ 9963 h 10000"/>
              <a:gd name="connsiteX2" fmla="*/ 10008 w 10032"/>
              <a:gd name="connsiteY2" fmla="*/ 10000 h 10000"/>
              <a:gd name="connsiteX3" fmla="*/ 10032 w 10032"/>
              <a:gd name="connsiteY3" fmla="*/ 37 h 10000"/>
              <a:gd name="connsiteX4" fmla="*/ 5129 w 10032"/>
              <a:gd name="connsiteY4" fmla="*/ 0 h 10000"/>
              <a:gd name="connsiteX0" fmla="*/ 5162 w 10065"/>
              <a:gd name="connsiteY0" fmla="*/ 0 h 10000"/>
              <a:gd name="connsiteX1" fmla="*/ 136 w 10065"/>
              <a:gd name="connsiteY1" fmla="*/ 9963 h 10000"/>
              <a:gd name="connsiteX2" fmla="*/ 10041 w 10065"/>
              <a:gd name="connsiteY2" fmla="*/ 10000 h 10000"/>
              <a:gd name="connsiteX3" fmla="*/ 10065 w 10065"/>
              <a:gd name="connsiteY3" fmla="*/ 37 h 10000"/>
              <a:gd name="connsiteX4" fmla="*/ 5162 w 10065"/>
              <a:gd name="connsiteY4" fmla="*/ 0 h 10000"/>
              <a:gd name="connsiteX0" fmla="*/ 5174 w 10077"/>
              <a:gd name="connsiteY0" fmla="*/ 0 h 10000"/>
              <a:gd name="connsiteX1" fmla="*/ 148 w 10077"/>
              <a:gd name="connsiteY1" fmla="*/ 9963 h 10000"/>
              <a:gd name="connsiteX2" fmla="*/ 10053 w 10077"/>
              <a:gd name="connsiteY2" fmla="*/ 10000 h 10000"/>
              <a:gd name="connsiteX3" fmla="*/ 10077 w 10077"/>
              <a:gd name="connsiteY3" fmla="*/ 37 h 10000"/>
              <a:gd name="connsiteX4" fmla="*/ 5174 w 10077"/>
              <a:gd name="connsiteY4" fmla="*/ 0 h 10000"/>
              <a:gd name="connsiteX0" fmla="*/ 4965 w 9868"/>
              <a:gd name="connsiteY0" fmla="*/ 0 h 10000"/>
              <a:gd name="connsiteX1" fmla="*/ 156 w 9868"/>
              <a:gd name="connsiteY1" fmla="*/ 9963 h 10000"/>
              <a:gd name="connsiteX2" fmla="*/ 9844 w 9868"/>
              <a:gd name="connsiteY2" fmla="*/ 10000 h 10000"/>
              <a:gd name="connsiteX3" fmla="*/ 9868 w 9868"/>
              <a:gd name="connsiteY3" fmla="*/ 37 h 10000"/>
              <a:gd name="connsiteX4" fmla="*/ 4965 w 9868"/>
              <a:gd name="connsiteY4" fmla="*/ 0 h 10000"/>
              <a:gd name="connsiteX0" fmla="*/ 4977 w 9946"/>
              <a:gd name="connsiteY0" fmla="*/ 0 h 10000"/>
              <a:gd name="connsiteX1" fmla="*/ 104 w 9946"/>
              <a:gd name="connsiteY1" fmla="*/ 9963 h 10000"/>
              <a:gd name="connsiteX2" fmla="*/ 9922 w 9946"/>
              <a:gd name="connsiteY2" fmla="*/ 10000 h 10000"/>
              <a:gd name="connsiteX3" fmla="*/ 9946 w 9946"/>
              <a:gd name="connsiteY3" fmla="*/ 37 h 10000"/>
              <a:gd name="connsiteX4" fmla="*/ 4977 w 9946"/>
              <a:gd name="connsiteY4" fmla="*/ 0 h 10000"/>
              <a:gd name="connsiteX0" fmla="*/ 5026 w 10022"/>
              <a:gd name="connsiteY0" fmla="*/ 0 h 10000"/>
              <a:gd name="connsiteX1" fmla="*/ 127 w 10022"/>
              <a:gd name="connsiteY1" fmla="*/ 9963 h 10000"/>
              <a:gd name="connsiteX2" fmla="*/ 9998 w 10022"/>
              <a:gd name="connsiteY2" fmla="*/ 10000 h 10000"/>
              <a:gd name="connsiteX3" fmla="*/ 10022 w 10022"/>
              <a:gd name="connsiteY3" fmla="*/ 37 h 10000"/>
              <a:gd name="connsiteX4" fmla="*/ 5026 w 10022"/>
              <a:gd name="connsiteY4" fmla="*/ 0 h 10000"/>
              <a:gd name="connsiteX0" fmla="*/ 5168 w 10164"/>
              <a:gd name="connsiteY0" fmla="*/ 0 h 10000"/>
              <a:gd name="connsiteX1" fmla="*/ 122 w 10164"/>
              <a:gd name="connsiteY1" fmla="*/ 9963 h 10000"/>
              <a:gd name="connsiteX2" fmla="*/ 10140 w 10164"/>
              <a:gd name="connsiteY2" fmla="*/ 10000 h 10000"/>
              <a:gd name="connsiteX3" fmla="*/ 10164 w 10164"/>
              <a:gd name="connsiteY3" fmla="*/ 37 h 10000"/>
              <a:gd name="connsiteX4" fmla="*/ 5168 w 10164"/>
              <a:gd name="connsiteY4" fmla="*/ 0 h 10000"/>
              <a:gd name="connsiteX0" fmla="*/ 5168 w 10164"/>
              <a:gd name="connsiteY0" fmla="*/ 0 h 9987"/>
              <a:gd name="connsiteX1" fmla="*/ 122 w 10164"/>
              <a:gd name="connsiteY1" fmla="*/ 9963 h 9987"/>
              <a:gd name="connsiteX2" fmla="*/ 10140 w 10164"/>
              <a:gd name="connsiteY2" fmla="*/ 9987 h 9987"/>
              <a:gd name="connsiteX3" fmla="*/ 10164 w 10164"/>
              <a:gd name="connsiteY3" fmla="*/ 37 h 9987"/>
              <a:gd name="connsiteX4" fmla="*/ 5168 w 10164"/>
              <a:gd name="connsiteY4" fmla="*/ 0 h 9987"/>
              <a:gd name="connsiteX0" fmla="*/ 5085 w 10000"/>
              <a:gd name="connsiteY0" fmla="*/ 1 h 10001"/>
              <a:gd name="connsiteX1" fmla="*/ 120 w 10000"/>
              <a:gd name="connsiteY1" fmla="*/ 9977 h 10001"/>
              <a:gd name="connsiteX2" fmla="*/ 9976 w 10000"/>
              <a:gd name="connsiteY2" fmla="*/ 10001 h 10001"/>
              <a:gd name="connsiteX3" fmla="*/ 10000 w 10000"/>
              <a:gd name="connsiteY3" fmla="*/ 0 h 10001"/>
              <a:gd name="connsiteX4" fmla="*/ 5085 w 10000"/>
              <a:gd name="connsiteY4" fmla="*/ 1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1">
                <a:moveTo>
                  <a:pt x="5085" y="1"/>
                </a:moveTo>
                <a:cubicBezTo>
                  <a:pt x="2196" y="2118"/>
                  <a:pt x="-623" y="5218"/>
                  <a:pt x="120" y="9977"/>
                </a:cubicBezTo>
                <a:lnTo>
                  <a:pt x="9976" y="10001"/>
                </a:lnTo>
                <a:cubicBezTo>
                  <a:pt x="9988" y="5013"/>
                  <a:pt x="9992" y="3325"/>
                  <a:pt x="10000" y="0"/>
                </a:cubicBezTo>
                <a:lnTo>
                  <a:pt x="5085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1" name="Rectangle 1030"/>
          <p:cNvSpPr>
            <a:spLocks noChangeArrowheads="1"/>
          </p:cNvSpPr>
          <p:nvPr userDrawn="1"/>
        </p:nvSpPr>
        <p:spPr bwMode="auto">
          <a:xfrm>
            <a:off x="219119" y="4819429"/>
            <a:ext cx="4403725" cy="1365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tIns="0" bIns="0">
            <a:noAutofit/>
          </a:bodyPr>
          <a:lstStyle/>
          <a:p>
            <a:pPr algn="l"/>
            <a:r>
              <a:rPr lang="en-AU" sz="900" dirty="0" smtClean="0">
                <a:solidFill>
                  <a:schemeClr val="tx1"/>
                </a:solidFill>
                <a:latin typeface="Century Gothic" pitchFamily="34" charset="0"/>
              </a:rPr>
              <a:t>www.thalesgroup.com</a:t>
            </a:r>
            <a:endParaRPr lang="en-AU" sz="90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32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02049" y="3134826"/>
            <a:ext cx="4918023" cy="307777"/>
          </a:xfrm>
        </p:spPr>
        <p:txBody>
          <a:bodyPr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cap="none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edit master subtitle style</a:t>
            </a:r>
          </a:p>
        </p:txBody>
      </p:sp>
      <p:sp>
        <p:nvSpPr>
          <p:cNvPr id="13" name="Demi-cadre 12"/>
          <p:cNvSpPr/>
          <p:nvPr userDrawn="1"/>
        </p:nvSpPr>
        <p:spPr bwMode="auto">
          <a:xfrm>
            <a:off x="302049" y="1448486"/>
            <a:ext cx="386164" cy="393963"/>
          </a:xfrm>
          <a:prstGeom prst="halfFrame">
            <a:avLst>
              <a:gd name="adj1" fmla="val 12269"/>
              <a:gd name="adj2" fmla="val 13535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/>
          </a:p>
        </p:txBody>
      </p:sp>
      <p:pic>
        <p:nvPicPr>
          <p:cNvPr id="14" name="Image 13" descr="logo_thales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51" t="36000" r="9051" b="36000"/>
          <a:stretch/>
        </p:blipFill>
        <p:spPr>
          <a:xfrm>
            <a:off x="235940" y="165679"/>
            <a:ext cx="2337181" cy="449458"/>
          </a:xfrm>
          <a:prstGeom prst="rect">
            <a:avLst/>
          </a:prstGeom>
        </p:spPr>
      </p:pic>
      <p:sp>
        <p:nvSpPr>
          <p:cNvPr id="15" name="ZoneTexte 11"/>
          <p:cNvSpPr txBox="1">
            <a:spLocks noChangeArrowheads="1"/>
          </p:cNvSpPr>
          <p:nvPr userDrawn="1"/>
        </p:nvSpPr>
        <p:spPr bwMode="auto">
          <a:xfrm>
            <a:off x="3968750" y="4648678"/>
            <a:ext cx="1206500" cy="4012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/>
        </p:spPr>
        <p:txBody>
          <a:bodyPr wrap="square" tIns="46800" anchor="ctr" anchorCtr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0" dirty="0" smtClean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OPEN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0" dirty="0" smtClean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THALES</a:t>
            </a:r>
            <a:r>
              <a:rPr lang="en-US" sz="500" b="0" baseline="0" dirty="0" smtClean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 GROUP INTERNAL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0" baseline="0" dirty="0" smtClean="0">
                <a:solidFill>
                  <a:srgbClr val="FF0000"/>
                </a:solidFill>
                <a:latin typeface="Arial" charset="0"/>
              </a:rPr>
              <a:t>THALES GROUP CONFIDENTIAL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0" baseline="0" dirty="0" smtClean="0">
                <a:solidFill>
                  <a:srgbClr val="FF0000"/>
                </a:solidFill>
                <a:latin typeface="Arial" charset="0"/>
              </a:rPr>
              <a:t>THALES GROUP SECRET</a:t>
            </a:r>
            <a:endParaRPr lang="en-US" sz="500" b="0" dirty="0" smtClean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10" name="Espace réservé pour une image  11" descr="2014_Security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01950" y="-9525"/>
            <a:ext cx="3647433" cy="5178425"/>
          </a:xfrm>
          <a:custGeom>
            <a:avLst/>
            <a:gdLst>
              <a:gd name="connsiteX0" fmla="*/ 0 w 3662362"/>
              <a:gd name="connsiteY0" fmla="*/ 0 h 5168900"/>
              <a:gd name="connsiteX1" fmla="*/ 3662362 w 3662362"/>
              <a:gd name="connsiteY1" fmla="*/ 0 h 5168900"/>
              <a:gd name="connsiteX2" fmla="*/ 3662362 w 3662362"/>
              <a:gd name="connsiteY2" fmla="*/ 5168900 h 5168900"/>
              <a:gd name="connsiteX3" fmla="*/ 0 w 3662362"/>
              <a:gd name="connsiteY3" fmla="*/ 5168900 h 5168900"/>
              <a:gd name="connsiteX4" fmla="*/ 0 w 3662362"/>
              <a:gd name="connsiteY4" fmla="*/ 0 h 5168900"/>
              <a:gd name="connsiteX0" fmla="*/ 1724025 w 3662362"/>
              <a:gd name="connsiteY0" fmla="*/ 0 h 5178425"/>
              <a:gd name="connsiteX1" fmla="*/ 3662362 w 3662362"/>
              <a:gd name="connsiteY1" fmla="*/ 9525 h 5178425"/>
              <a:gd name="connsiteX2" fmla="*/ 3662362 w 3662362"/>
              <a:gd name="connsiteY2" fmla="*/ 5178425 h 5178425"/>
              <a:gd name="connsiteX3" fmla="*/ 0 w 3662362"/>
              <a:gd name="connsiteY3" fmla="*/ 5178425 h 5178425"/>
              <a:gd name="connsiteX4" fmla="*/ 1724025 w 3662362"/>
              <a:gd name="connsiteY4" fmla="*/ 0 h 5178425"/>
              <a:gd name="connsiteX0" fmla="*/ 1724025 w 3662362"/>
              <a:gd name="connsiteY0" fmla="*/ 0 h 5178425"/>
              <a:gd name="connsiteX1" fmla="*/ 3662362 w 3662362"/>
              <a:gd name="connsiteY1" fmla="*/ 9525 h 5178425"/>
              <a:gd name="connsiteX2" fmla="*/ 3662362 w 3662362"/>
              <a:gd name="connsiteY2" fmla="*/ 5178425 h 5178425"/>
              <a:gd name="connsiteX3" fmla="*/ 0 w 3662362"/>
              <a:gd name="connsiteY3" fmla="*/ 5178425 h 5178425"/>
              <a:gd name="connsiteX4" fmla="*/ 1724025 w 3662362"/>
              <a:gd name="connsiteY4" fmla="*/ 0 h 5178425"/>
              <a:gd name="connsiteX0" fmla="*/ 1609725 w 3548062"/>
              <a:gd name="connsiteY0" fmla="*/ 0 h 5178425"/>
              <a:gd name="connsiteX1" fmla="*/ 3548062 w 3548062"/>
              <a:gd name="connsiteY1" fmla="*/ 9525 h 5178425"/>
              <a:gd name="connsiteX2" fmla="*/ 3548062 w 3548062"/>
              <a:gd name="connsiteY2" fmla="*/ 5178425 h 5178425"/>
              <a:gd name="connsiteX3" fmla="*/ 0 w 3548062"/>
              <a:gd name="connsiteY3" fmla="*/ 5178425 h 5178425"/>
              <a:gd name="connsiteX4" fmla="*/ 1609725 w 3548062"/>
              <a:gd name="connsiteY4" fmla="*/ 0 h 5178425"/>
              <a:gd name="connsiteX0" fmla="*/ 1758948 w 3697285"/>
              <a:gd name="connsiteY0" fmla="*/ 0 h 5178425"/>
              <a:gd name="connsiteX1" fmla="*/ 3697285 w 3697285"/>
              <a:gd name="connsiteY1" fmla="*/ 9525 h 5178425"/>
              <a:gd name="connsiteX2" fmla="*/ 3697285 w 3697285"/>
              <a:gd name="connsiteY2" fmla="*/ 5178425 h 5178425"/>
              <a:gd name="connsiteX3" fmla="*/ 149223 w 3697285"/>
              <a:gd name="connsiteY3" fmla="*/ 5178425 h 5178425"/>
              <a:gd name="connsiteX4" fmla="*/ 1758948 w 3697285"/>
              <a:gd name="connsiteY4" fmla="*/ 0 h 5178425"/>
              <a:gd name="connsiteX0" fmla="*/ 1709096 w 3647433"/>
              <a:gd name="connsiteY0" fmla="*/ 0 h 5178425"/>
              <a:gd name="connsiteX1" fmla="*/ 3647433 w 3647433"/>
              <a:gd name="connsiteY1" fmla="*/ 9525 h 5178425"/>
              <a:gd name="connsiteX2" fmla="*/ 3647433 w 3647433"/>
              <a:gd name="connsiteY2" fmla="*/ 5178425 h 5178425"/>
              <a:gd name="connsiteX3" fmla="*/ 99371 w 3647433"/>
              <a:gd name="connsiteY3" fmla="*/ 5178425 h 5178425"/>
              <a:gd name="connsiteX4" fmla="*/ 1709096 w 3647433"/>
              <a:gd name="connsiteY4" fmla="*/ 0 h 517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7433" h="5178425">
                <a:moveTo>
                  <a:pt x="1709096" y="0"/>
                </a:moveTo>
                <a:lnTo>
                  <a:pt x="3647433" y="9525"/>
                </a:lnTo>
                <a:lnTo>
                  <a:pt x="3647433" y="5178425"/>
                </a:lnTo>
                <a:lnTo>
                  <a:pt x="99371" y="5178425"/>
                </a:lnTo>
                <a:cubicBezTo>
                  <a:pt x="-30804" y="4471458"/>
                  <a:pt x="-351479" y="2116667"/>
                  <a:pt x="170909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7548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1- Slide Title -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02049" y="1007215"/>
            <a:ext cx="4918023" cy="3190787"/>
          </a:xfrm>
        </p:spPr>
        <p:txBody>
          <a:bodyPr/>
          <a:lstStyle>
            <a:lvl1pPr algn="l">
              <a:defRPr sz="260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Click to edit Master</a:t>
            </a:r>
            <a:br>
              <a:rPr lang="en-AU" noProof="0" dirty="0" smtClean="0"/>
            </a:br>
            <a:r>
              <a:rPr lang="en-AU" noProof="0" dirty="0" smtClean="0"/>
              <a:t>title style</a:t>
            </a:r>
            <a:endParaRPr lang="fr-FR" dirty="0"/>
          </a:p>
        </p:txBody>
      </p:sp>
      <p:sp>
        <p:nvSpPr>
          <p:cNvPr id="24" name="Freeform 47"/>
          <p:cNvSpPr>
            <a:spLocks/>
          </p:cNvSpPr>
          <p:nvPr userDrawn="1"/>
        </p:nvSpPr>
        <p:spPr bwMode="auto">
          <a:xfrm>
            <a:off x="5210047" y="-519"/>
            <a:ext cx="3946694" cy="5178844"/>
          </a:xfrm>
          <a:custGeom>
            <a:avLst/>
            <a:gdLst>
              <a:gd name="T0" fmla="*/ 0 w 1237"/>
              <a:gd name="T1" fmla="*/ 1390 h 1746"/>
              <a:gd name="T2" fmla="*/ 33 w 1237"/>
              <a:gd name="T3" fmla="*/ 1746 h 1746"/>
              <a:gd name="T4" fmla="*/ 1237 w 1237"/>
              <a:gd name="T5" fmla="*/ 1746 h 1746"/>
              <a:gd name="T6" fmla="*/ 1237 w 1237"/>
              <a:gd name="T7" fmla="*/ 0 h 1746"/>
              <a:gd name="T8" fmla="*/ 584 w 1237"/>
              <a:gd name="T9" fmla="*/ 0 h 1746"/>
              <a:gd name="T10" fmla="*/ 0 w 1237"/>
              <a:gd name="T11" fmla="*/ 1390 h 1746"/>
              <a:gd name="connsiteX0" fmla="*/ 34 w 10770"/>
              <a:gd name="connsiteY0" fmla="*/ 7961 h 10400"/>
              <a:gd name="connsiteX1" fmla="*/ 100 w 10770"/>
              <a:gd name="connsiteY1" fmla="*/ 8577 h 10400"/>
              <a:gd name="connsiteX2" fmla="*/ 10034 w 10770"/>
              <a:gd name="connsiteY2" fmla="*/ 10000 h 10400"/>
              <a:gd name="connsiteX3" fmla="*/ 10034 w 10770"/>
              <a:gd name="connsiteY3" fmla="*/ 0 h 10400"/>
              <a:gd name="connsiteX4" fmla="*/ 4755 w 10770"/>
              <a:gd name="connsiteY4" fmla="*/ 0 h 10400"/>
              <a:gd name="connsiteX5" fmla="*/ 34 w 10770"/>
              <a:gd name="connsiteY5" fmla="*/ 7961 h 10400"/>
              <a:gd name="connsiteX0" fmla="*/ 34 w 10277"/>
              <a:gd name="connsiteY0" fmla="*/ 7961 h 9176"/>
              <a:gd name="connsiteX1" fmla="*/ 100 w 10277"/>
              <a:gd name="connsiteY1" fmla="*/ 8577 h 9176"/>
              <a:gd name="connsiteX2" fmla="*/ 9276 w 10277"/>
              <a:gd name="connsiteY2" fmla="*/ 8529 h 9176"/>
              <a:gd name="connsiteX3" fmla="*/ 10034 w 10277"/>
              <a:gd name="connsiteY3" fmla="*/ 0 h 9176"/>
              <a:gd name="connsiteX4" fmla="*/ 4755 w 10277"/>
              <a:gd name="connsiteY4" fmla="*/ 0 h 9176"/>
              <a:gd name="connsiteX5" fmla="*/ 34 w 10277"/>
              <a:gd name="connsiteY5" fmla="*/ 7961 h 9176"/>
              <a:gd name="connsiteX0" fmla="*/ 33 w 9764"/>
              <a:gd name="connsiteY0" fmla="*/ 8676 h 10304"/>
              <a:gd name="connsiteX1" fmla="*/ 97 w 9764"/>
              <a:gd name="connsiteY1" fmla="*/ 9347 h 10304"/>
              <a:gd name="connsiteX2" fmla="*/ 9026 w 9764"/>
              <a:gd name="connsiteY2" fmla="*/ 9295 h 10304"/>
              <a:gd name="connsiteX3" fmla="*/ 9764 w 9764"/>
              <a:gd name="connsiteY3" fmla="*/ 0 h 10304"/>
              <a:gd name="connsiteX4" fmla="*/ 4627 w 9764"/>
              <a:gd name="connsiteY4" fmla="*/ 0 h 10304"/>
              <a:gd name="connsiteX5" fmla="*/ 33 w 9764"/>
              <a:gd name="connsiteY5" fmla="*/ 8676 h 10304"/>
              <a:gd name="connsiteX0" fmla="*/ 34 w 10016"/>
              <a:gd name="connsiteY0" fmla="*/ 8420 h 9071"/>
              <a:gd name="connsiteX1" fmla="*/ 99 w 10016"/>
              <a:gd name="connsiteY1" fmla="*/ 9071 h 9071"/>
              <a:gd name="connsiteX2" fmla="*/ 9244 w 10016"/>
              <a:gd name="connsiteY2" fmla="*/ 9021 h 9071"/>
              <a:gd name="connsiteX3" fmla="*/ 10000 w 10016"/>
              <a:gd name="connsiteY3" fmla="*/ 0 h 9071"/>
              <a:gd name="connsiteX4" fmla="*/ 4739 w 10016"/>
              <a:gd name="connsiteY4" fmla="*/ 0 h 9071"/>
              <a:gd name="connsiteX5" fmla="*/ 34 w 10016"/>
              <a:gd name="connsiteY5" fmla="*/ 8420 h 9071"/>
              <a:gd name="connsiteX0" fmla="*/ 34 w 9984"/>
              <a:gd name="connsiteY0" fmla="*/ 9282 h 10000"/>
              <a:gd name="connsiteX1" fmla="*/ 99 w 9984"/>
              <a:gd name="connsiteY1" fmla="*/ 10000 h 10000"/>
              <a:gd name="connsiteX2" fmla="*/ 9229 w 9984"/>
              <a:gd name="connsiteY2" fmla="*/ 9945 h 10000"/>
              <a:gd name="connsiteX3" fmla="*/ 9984 w 9984"/>
              <a:gd name="connsiteY3" fmla="*/ 0 h 10000"/>
              <a:gd name="connsiteX4" fmla="*/ 4731 w 9984"/>
              <a:gd name="connsiteY4" fmla="*/ 0 h 10000"/>
              <a:gd name="connsiteX5" fmla="*/ 34 w 9984"/>
              <a:gd name="connsiteY5" fmla="*/ 9282 h 10000"/>
              <a:gd name="connsiteX0" fmla="*/ 34 w 10052"/>
              <a:gd name="connsiteY0" fmla="*/ 9282 h 10443"/>
              <a:gd name="connsiteX1" fmla="*/ 99 w 10052"/>
              <a:gd name="connsiteY1" fmla="*/ 10000 h 10443"/>
              <a:gd name="connsiteX2" fmla="*/ 9822 w 10052"/>
              <a:gd name="connsiteY2" fmla="*/ 10443 h 10443"/>
              <a:gd name="connsiteX3" fmla="*/ 10000 w 10052"/>
              <a:gd name="connsiteY3" fmla="*/ 0 h 10443"/>
              <a:gd name="connsiteX4" fmla="*/ 4739 w 10052"/>
              <a:gd name="connsiteY4" fmla="*/ 0 h 10443"/>
              <a:gd name="connsiteX5" fmla="*/ 34 w 10052"/>
              <a:gd name="connsiteY5" fmla="*/ 9282 h 10443"/>
              <a:gd name="connsiteX0" fmla="*/ 34 w 10000"/>
              <a:gd name="connsiteY0" fmla="*/ 9282 h 10037"/>
              <a:gd name="connsiteX1" fmla="*/ 99 w 10000"/>
              <a:gd name="connsiteY1" fmla="*/ 10000 h 10037"/>
              <a:gd name="connsiteX2" fmla="*/ 9244 w 10000"/>
              <a:gd name="connsiteY2" fmla="*/ 10037 h 10037"/>
              <a:gd name="connsiteX3" fmla="*/ 10000 w 10000"/>
              <a:gd name="connsiteY3" fmla="*/ 0 h 10037"/>
              <a:gd name="connsiteX4" fmla="*/ 4739 w 10000"/>
              <a:gd name="connsiteY4" fmla="*/ 0 h 10037"/>
              <a:gd name="connsiteX5" fmla="*/ 34 w 10000"/>
              <a:gd name="connsiteY5" fmla="*/ 9282 h 10037"/>
              <a:gd name="connsiteX0" fmla="*/ 34 w 10000"/>
              <a:gd name="connsiteY0" fmla="*/ 9282 h 10037"/>
              <a:gd name="connsiteX1" fmla="*/ 99 w 10000"/>
              <a:gd name="connsiteY1" fmla="*/ 10000 h 10037"/>
              <a:gd name="connsiteX2" fmla="*/ 9244 w 10000"/>
              <a:gd name="connsiteY2" fmla="*/ 10037 h 10037"/>
              <a:gd name="connsiteX3" fmla="*/ 10000 w 10000"/>
              <a:gd name="connsiteY3" fmla="*/ 0 h 10037"/>
              <a:gd name="connsiteX4" fmla="*/ 4739 w 10000"/>
              <a:gd name="connsiteY4" fmla="*/ 0 h 10037"/>
              <a:gd name="connsiteX5" fmla="*/ 34 w 10000"/>
              <a:gd name="connsiteY5" fmla="*/ 9282 h 10037"/>
              <a:gd name="connsiteX0" fmla="*/ 34 w 9355"/>
              <a:gd name="connsiteY0" fmla="*/ 9282 h 10037"/>
              <a:gd name="connsiteX1" fmla="*/ 99 w 9355"/>
              <a:gd name="connsiteY1" fmla="*/ 10000 h 10037"/>
              <a:gd name="connsiteX2" fmla="*/ 9244 w 9355"/>
              <a:gd name="connsiteY2" fmla="*/ 10037 h 10037"/>
              <a:gd name="connsiteX3" fmla="*/ 9266 w 9355"/>
              <a:gd name="connsiteY3" fmla="*/ 37 h 10037"/>
              <a:gd name="connsiteX4" fmla="*/ 4739 w 9355"/>
              <a:gd name="connsiteY4" fmla="*/ 0 h 10037"/>
              <a:gd name="connsiteX5" fmla="*/ 34 w 9355"/>
              <a:gd name="connsiteY5" fmla="*/ 9282 h 10037"/>
              <a:gd name="connsiteX0" fmla="*/ 36 w 10063"/>
              <a:gd name="connsiteY0" fmla="*/ 9248 h 10000"/>
              <a:gd name="connsiteX1" fmla="*/ 106 w 10063"/>
              <a:gd name="connsiteY1" fmla="*/ 9963 h 10000"/>
              <a:gd name="connsiteX2" fmla="*/ 9881 w 10063"/>
              <a:gd name="connsiteY2" fmla="*/ 10000 h 10000"/>
              <a:gd name="connsiteX3" fmla="*/ 9905 w 10063"/>
              <a:gd name="connsiteY3" fmla="*/ 37 h 10000"/>
              <a:gd name="connsiteX4" fmla="*/ 5066 w 10063"/>
              <a:gd name="connsiteY4" fmla="*/ 0 h 10000"/>
              <a:gd name="connsiteX5" fmla="*/ 36 w 10063"/>
              <a:gd name="connsiteY5" fmla="*/ 9248 h 10000"/>
              <a:gd name="connsiteX0" fmla="*/ 36 w 11201"/>
              <a:gd name="connsiteY0" fmla="*/ 9248 h 10000"/>
              <a:gd name="connsiteX1" fmla="*/ 106 w 11201"/>
              <a:gd name="connsiteY1" fmla="*/ 9963 h 10000"/>
              <a:gd name="connsiteX2" fmla="*/ 9881 w 11201"/>
              <a:gd name="connsiteY2" fmla="*/ 10000 h 10000"/>
              <a:gd name="connsiteX3" fmla="*/ 9905 w 11201"/>
              <a:gd name="connsiteY3" fmla="*/ 37 h 10000"/>
              <a:gd name="connsiteX4" fmla="*/ 5066 w 11201"/>
              <a:gd name="connsiteY4" fmla="*/ 0 h 10000"/>
              <a:gd name="connsiteX5" fmla="*/ 36 w 11201"/>
              <a:gd name="connsiteY5" fmla="*/ 9248 h 10000"/>
              <a:gd name="connsiteX0" fmla="*/ 36 w 9905"/>
              <a:gd name="connsiteY0" fmla="*/ 9248 h 10000"/>
              <a:gd name="connsiteX1" fmla="*/ 106 w 9905"/>
              <a:gd name="connsiteY1" fmla="*/ 9963 h 10000"/>
              <a:gd name="connsiteX2" fmla="*/ 9881 w 9905"/>
              <a:gd name="connsiteY2" fmla="*/ 10000 h 10000"/>
              <a:gd name="connsiteX3" fmla="*/ 9905 w 9905"/>
              <a:gd name="connsiteY3" fmla="*/ 37 h 10000"/>
              <a:gd name="connsiteX4" fmla="*/ 5066 w 9905"/>
              <a:gd name="connsiteY4" fmla="*/ 0 h 10000"/>
              <a:gd name="connsiteX5" fmla="*/ 36 w 9905"/>
              <a:gd name="connsiteY5" fmla="*/ 9248 h 10000"/>
              <a:gd name="connsiteX0" fmla="*/ 37 w 10001"/>
              <a:gd name="connsiteY0" fmla="*/ 9248 h 10000"/>
              <a:gd name="connsiteX1" fmla="*/ 108 w 10001"/>
              <a:gd name="connsiteY1" fmla="*/ 9963 h 10000"/>
              <a:gd name="connsiteX2" fmla="*/ 9977 w 10001"/>
              <a:gd name="connsiteY2" fmla="*/ 10000 h 10000"/>
              <a:gd name="connsiteX3" fmla="*/ 10001 w 10001"/>
              <a:gd name="connsiteY3" fmla="*/ 37 h 10000"/>
              <a:gd name="connsiteX4" fmla="*/ 5116 w 10001"/>
              <a:gd name="connsiteY4" fmla="*/ 0 h 10000"/>
              <a:gd name="connsiteX5" fmla="*/ 37 w 10001"/>
              <a:gd name="connsiteY5" fmla="*/ 9248 h 10000"/>
              <a:gd name="connsiteX0" fmla="*/ 37 w 10001"/>
              <a:gd name="connsiteY0" fmla="*/ 8311 h 10000"/>
              <a:gd name="connsiteX1" fmla="*/ 108 w 10001"/>
              <a:gd name="connsiteY1" fmla="*/ 9963 h 10000"/>
              <a:gd name="connsiteX2" fmla="*/ 9977 w 10001"/>
              <a:gd name="connsiteY2" fmla="*/ 10000 h 10000"/>
              <a:gd name="connsiteX3" fmla="*/ 10001 w 10001"/>
              <a:gd name="connsiteY3" fmla="*/ 37 h 10000"/>
              <a:gd name="connsiteX4" fmla="*/ 5116 w 10001"/>
              <a:gd name="connsiteY4" fmla="*/ 0 h 10000"/>
              <a:gd name="connsiteX5" fmla="*/ 37 w 10001"/>
              <a:gd name="connsiteY5" fmla="*/ 8311 h 10000"/>
              <a:gd name="connsiteX0" fmla="*/ 0 w 9964"/>
              <a:gd name="connsiteY0" fmla="*/ 8311 h 10000"/>
              <a:gd name="connsiteX1" fmla="*/ 71 w 9964"/>
              <a:gd name="connsiteY1" fmla="*/ 9963 h 10000"/>
              <a:gd name="connsiteX2" fmla="*/ 9940 w 9964"/>
              <a:gd name="connsiteY2" fmla="*/ 10000 h 10000"/>
              <a:gd name="connsiteX3" fmla="*/ 9964 w 9964"/>
              <a:gd name="connsiteY3" fmla="*/ 37 h 10000"/>
              <a:gd name="connsiteX4" fmla="*/ 5079 w 9964"/>
              <a:gd name="connsiteY4" fmla="*/ 0 h 10000"/>
              <a:gd name="connsiteX5" fmla="*/ 0 w 9964"/>
              <a:gd name="connsiteY5" fmla="*/ 8311 h 10000"/>
              <a:gd name="connsiteX0" fmla="*/ 5129 w 10032"/>
              <a:gd name="connsiteY0" fmla="*/ 0 h 10000"/>
              <a:gd name="connsiteX1" fmla="*/ 103 w 10032"/>
              <a:gd name="connsiteY1" fmla="*/ 9963 h 10000"/>
              <a:gd name="connsiteX2" fmla="*/ 10008 w 10032"/>
              <a:gd name="connsiteY2" fmla="*/ 10000 h 10000"/>
              <a:gd name="connsiteX3" fmla="*/ 10032 w 10032"/>
              <a:gd name="connsiteY3" fmla="*/ 37 h 10000"/>
              <a:gd name="connsiteX4" fmla="*/ 5129 w 10032"/>
              <a:gd name="connsiteY4" fmla="*/ 0 h 10000"/>
              <a:gd name="connsiteX0" fmla="*/ 5162 w 10065"/>
              <a:gd name="connsiteY0" fmla="*/ 0 h 10000"/>
              <a:gd name="connsiteX1" fmla="*/ 136 w 10065"/>
              <a:gd name="connsiteY1" fmla="*/ 9963 h 10000"/>
              <a:gd name="connsiteX2" fmla="*/ 10041 w 10065"/>
              <a:gd name="connsiteY2" fmla="*/ 10000 h 10000"/>
              <a:gd name="connsiteX3" fmla="*/ 10065 w 10065"/>
              <a:gd name="connsiteY3" fmla="*/ 37 h 10000"/>
              <a:gd name="connsiteX4" fmla="*/ 5162 w 10065"/>
              <a:gd name="connsiteY4" fmla="*/ 0 h 10000"/>
              <a:gd name="connsiteX0" fmla="*/ 5174 w 10077"/>
              <a:gd name="connsiteY0" fmla="*/ 0 h 10000"/>
              <a:gd name="connsiteX1" fmla="*/ 148 w 10077"/>
              <a:gd name="connsiteY1" fmla="*/ 9963 h 10000"/>
              <a:gd name="connsiteX2" fmla="*/ 10053 w 10077"/>
              <a:gd name="connsiteY2" fmla="*/ 10000 h 10000"/>
              <a:gd name="connsiteX3" fmla="*/ 10077 w 10077"/>
              <a:gd name="connsiteY3" fmla="*/ 37 h 10000"/>
              <a:gd name="connsiteX4" fmla="*/ 5174 w 10077"/>
              <a:gd name="connsiteY4" fmla="*/ 0 h 10000"/>
              <a:gd name="connsiteX0" fmla="*/ 4965 w 9868"/>
              <a:gd name="connsiteY0" fmla="*/ 0 h 10000"/>
              <a:gd name="connsiteX1" fmla="*/ 156 w 9868"/>
              <a:gd name="connsiteY1" fmla="*/ 9963 h 10000"/>
              <a:gd name="connsiteX2" fmla="*/ 9844 w 9868"/>
              <a:gd name="connsiteY2" fmla="*/ 10000 h 10000"/>
              <a:gd name="connsiteX3" fmla="*/ 9868 w 9868"/>
              <a:gd name="connsiteY3" fmla="*/ 37 h 10000"/>
              <a:gd name="connsiteX4" fmla="*/ 4965 w 9868"/>
              <a:gd name="connsiteY4" fmla="*/ 0 h 10000"/>
              <a:gd name="connsiteX0" fmla="*/ 4977 w 9946"/>
              <a:gd name="connsiteY0" fmla="*/ 0 h 10000"/>
              <a:gd name="connsiteX1" fmla="*/ 104 w 9946"/>
              <a:gd name="connsiteY1" fmla="*/ 9963 h 10000"/>
              <a:gd name="connsiteX2" fmla="*/ 9922 w 9946"/>
              <a:gd name="connsiteY2" fmla="*/ 10000 h 10000"/>
              <a:gd name="connsiteX3" fmla="*/ 9946 w 9946"/>
              <a:gd name="connsiteY3" fmla="*/ 37 h 10000"/>
              <a:gd name="connsiteX4" fmla="*/ 4977 w 9946"/>
              <a:gd name="connsiteY4" fmla="*/ 0 h 10000"/>
              <a:gd name="connsiteX0" fmla="*/ 5026 w 10022"/>
              <a:gd name="connsiteY0" fmla="*/ 0 h 10000"/>
              <a:gd name="connsiteX1" fmla="*/ 127 w 10022"/>
              <a:gd name="connsiteY1" fmla="*/ 9963 h 10000"/>
              <a:gd name="connsiteX2" fmla="*/ 9998 w 10022"/>
              <a:gd name="connsiteY2" fmla="*/ 10000 h 10000"/>
              <a:gd name="connsiteX3" fmla="*/ 10022 w 10022"/>
              <a:gd name="connsiteY3" fmla="*/ 37 h 10000"/>
              <a:gd name="connsiteX4" fmla="*/ 5026 w 10022"/>
              <a:gd name="connsiteY4" fmla="*/ 0 h 10000"/>
              <a:gd name="connsiteX0" fmla="*/ 5168 w 10164"/>
              <a:gd name="connsiteY0" fmla="*/ 0 h 10000"/>
              <a:gd name="connsiteX1" fmla="*/ 122 w 10164"/>
              <a:gd name="connsiteY1" fmla="*/ 9963 h 10000"/>
              <a:gd name="connsiteX2" fmla="*/ 10140 w 10164"/>
              <a:gd name="connsiteY2" fmla="*/ 10000 h 10000"/>
              <a:gd name="connsiteX3" fmla="*/ 10164 w 10164"/>
              <a:gd name="connsiteY3" fmla="*/ 37 h 10000"/>
              <a:gd name="connsiteX4" fmla="*/ 5168 w 10164"/>
              <a:gd name="connsiteY4" fmla="*/ 0 h 10000"/>
              <a:gd name="connsiteX0" fmla="*/ 5168 w 10164"/>
              <a:gd name="connsiteY0" fmla="*/ 0 h 9987"/>
              <a:gd name="connsiteX1" fmla="*/ 122 w 10164"/>
              <a:gd name="connsiteY1" fmla="*/ 9963 h 9987"/>
              <a:gd name="connsiteX2" fmla="*/ 10140 w 10164"/>
              <a:gd name="connsiteY2" fmla="*/ 9987 h 9987"/>
              <a:gd name="connsiteX3" fmla="*/ 10164 w 10164"/>
              <a:gd name="connsiteY3" fmla="*/ 37 h 9987"/>
              <a:gd name="connsiteX4" fmla="*/ 5168 w 10164"/>
              <a:gd name="connsiteY4" fmla="*/ 0 h 9987"/>
              <a:gd name="connsiteX0" fmla="*/ 5085 w 10000"/>
              <a:gd name="connsiteY0" fmla="*/ 1 h 10001"/>
              <a:gd name="connsiteX1" fmla="*/ 120 w 10000"/>
              <a:gd name="connsiteY1" fmla="*/ 9977 h 10001"/>
              <a:gd name="connsiteX2" fmla="*/ 9976 w 10000"/>
              <a:gd name="connsiteY2" fmla="*/ 10001 h 10001"/>
              <a:gd name="connsiteX3" fmla="*/ 10000 w 10000"/>
              <a:gd name="connsiteY3" fmla="*/ 0 h 10001"/>
              <a:gd name="connsiteX4" fmla="*/ 5085 w 10000"/>
              <a:gd name="connsiteY4" fmla="*/ 1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1">
                <a:moveTo>
                  <a:pt x="5085" y="1"/>
                </a:moveTo>
                <a:cubicBezTo>
                  <a:pt x="2196" y="2118"/>
                  <a:pt x="-623" y="5218"/>
                  <a:pt x="120" y="9977"/>
                </a:cubicBezTo>
                <a:lnTo>
                  <a:pt x="9976" y="10001"/>
                </a:lnTo>
                <a:cubicBezTo>
                  <a:pt x="9988" y="5013"/>
                  <a:pt x="9992" y="3325"/>
                  <a:pt x="10000" y="0"/>
                </a:cubicBezTo>
                <a:lnTo>
                  <a:pt x="5085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1" name="Rectangle 1030"/>
          <p:cNvSpPr>
            <a:spLocks noChangeArrowheads="1"/>
          </p:cNvSpPr>
          <p:nvPr userDrawn="1"/>
        </p:nvSpPr>
        <p:spPr bwMode="auto">
          <a:xfrm>
            <a:off x="219119" y="4819429"/>
            <a:ext cx="4403725" cy="1365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tIns="0" bIns="0">
            <a:noAutofit/>
          </a:bodyPr>
          <a:lstStyle/>
          <a:p>
            <a:pPr algn="l"/>
            <a:r>
              <a:rPr lang="en-AU" sz="900" dirty="0" smtClean="0">
                <a:solidFill>
                  <a:schemeClr val="tx1"/>
                </a:solidFill>
                <a:latin typeface="Century Gothic" pitchFamily="34" charset="0"/>
              </a:rPr>
              <a:t>www.thalesgroup.com</a:t>
            </a:r>
            <a:endParaRPr lang="en-AU" sz="90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32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02049" y="3134826"/>
            <a:ext cx="4918023" cy="307777"/>
          </a:xfrm>
        </p:spPr>
        <p:txBody>
          <a:bodyPr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cap="none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edit master subtitle style</a:t>
            </a:r>
          </a:p>
        </p:txBody>
      </p:sp>
      <p:sp>
        <p:nvSpPr>
          <p:cNvPr id="13" name="Demi-cadre 12"/>
          <p:cNvSpPr/>
          <p:nvPr userDrawn="1"/>
        </p:nvSpPr>
        <p:spPr bwMode="auto">
          <a:xfrm>
            <a:off x="302049" y="1448486"/>
            <a:ext cx="386164" cy="393963"/>
          </a:xfrm>
          <a:prstGeom prst="halfFrame">
            <a:avLst>
              <a:gd name="adj1" fmla="val 12269"/>
              <a:gd name="adj2" fmla="val 13535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/>
          </a:p>
        </p:txBody>
      </p:sp>
      <p:pic>
        <p:nvPicPr>
          <p:cNvPr id="14" name="Image 13" descr="logo_thales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51" t="36000" r="9051" b="36000"/>
          <a:stretch/>
        </p:blipFill>
        <p:spPr>
          <a:xfrm>
            <a:off x="235940" y="165679"/>
            <a:ext cx="2337181" cy="449458"/>
          </a:xfrm>
          <a:prstGeom prst="rect">
            <a:avLst/>
          </a:prstGeom>
        </p:spPr>
      </p:pic>
      <p:sp>
        <p:nvSpPr>
          <p:cNvPr id="15" name="ZoneTexte 11"/>
          <p:cNvSpPr txBox="1">
            <a:spLocks noChangeArrowheads="1"/>
          </p:cNvSpPr>
          <p:nvPr userDrawn="1"/>
        </p:nvSpPr>
        <p:spPr bwMode="auto">
          <a:xfrm>
            <a:off x="3968750" y="4648678"/>
            <a:ext cx="1206500" cy="4012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/>
        </p:spPr>
        <p:txBody>
          <a:bodyPr wrap="square" tIns="46800" anchor="ctr" anchorCtr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0" dirty="0" smtClean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OPEN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0" dirty="0" smtClean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THALES</a:t>
            </a:r>
            <a:r>
              <a:rPr lang="en-US" sz="500" b="0" baseline="0" dirty="0" smtClean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 GROUP INTERNAL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0" baseline="0" dirty="0" smtClean="0">
                <a:solidFill>
                  <a:srgbClr val="FF0000"/>
                </a:solidFill>
                <a:latin typeface="Arial" charset="0"/>
              </a:rPr>
              <a:t>THALES GROUP CONFIDENTIAL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0" baseline="0" dirty="0" smtClean="0">
                <a:solidFill>
                  <a:srgbClr val="FF0000"/>
                </a:solidFill>
                <a:latin typeface="Arial" charset="0"/>
              </a:rPr>
              <a:t>THALES GROUP SECRET</a:t>
            </a:r>
            <a:endParaRPr lang="en-US" sz="500" b="0" dirty="0" smtClean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11" name="Espace réservé pour une image  5" descr="2014_spac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01950" y="-9525"/>
            <a:ext cx="3647433" cy="5178425"/>
          </a:xfrm>
          <a:custGeom>
            <a:avLst/>
            <a:gdLst>
              <a:gd name="connsiteX0" fmla="*/ 0 w 3662362"/>
              <a:gd name="connsiteY0" fmla="*/ 0 h 5168900"/>
              <a:gd name="connsiteX1" fmla="*/ 3662362 w 3662362"/>
              <a:gd name="connsiteY1" fmla="*/ 0 h 5168900"/>
              <a:gd name="connsiteX2" fmla="*/ 3662362 w 3662362"/>
              <a:gd name="connsiteY2" fmla="*/ 5168900 h 5168900"/>
              <a:gd name="connsiteX3" fmla="*/ 0 w 3662362"/>
              <a:gd name="connsiteY3" fmla="*/ 5168900 h 5168900"/>
              <a:gd name="connsiteX4" fmla="*/ 0 w 3662362"/>
              <a:gd name="connsiteY4" fmla="*/ 0 h 5168900"/>
              <a:gd name="connsiteX0" fmla="*/ 1724025 w 3662362"/>
              <a:gd name="connsiteY0" fmla="*/ 0 h 5178425"/>
              <a:gd name="connsiteX1" fmla="*/ 3662362 w 3662362"/>
              <a:gd name="connsiteY1" fmla="*/ 9525 h 5178425"/>
              <a:gd name="connsiteX2" fmla="*/ 3662362 w 3662362"/>
              <a:gd name="connsiteY2" fmla="*/ 5178425 h 5178425"/>
              <a:gd name="connsiteX3" fmla="*/ 0 w 3662362"/>
              <a:gd name="connsiteY3" fmla="*/ 5178425 h 5178425"/>
              <a:gd name="connsiteX4" fmla="*/ 1724025 w 3662362"/>
              <a:gd name="connsiteY4" fmla="*/ 0 h 5178425"/>
              <a:gd name="connsiteX0" fmla="*/ 1724025 w 3662362"/>
              <a:gd name="connsiteY0" fmla="*/ 0 h 5178425"/>
              <a:gd name="connsiteX1" fmla="*/ 3662362 w 3662362"/>
              <a:gd name="connsiteY1" fmla="*/ 9525 h 5178425"/>
              <a:gd name="connsiteX2" fmla="*/ 3662362 w 3662362"/>
              <a:gd name="connsiteY2" fmla="*/ 5178425 h 5178425"/>
              <a:gd name="connsiteX3" fmla="*/ 0 w 3662362"/>
              <a:gd name="connsiteY3" fmla="*/ 5178425 h 5178425"/>
              <a:gd name="connsiteX4" fmla="*/ 1724025 w 3662362"/>
              <a:gd name="connsiteY4" fmla="*/ 0 h 5178425"/>
              <a:gd name="connsiteX0" fmla="*/ 1609725 w 3548062"/>
              <a:gd name="connsiteY0" fmla="*/ 0 h 5178425"/>
              <a:gd name="connsiteX1" fmla="*/ 3548062 w 3548062"/>
              <a:gd name="connsiteY1" fmla="*/ 9525 h 5178425"/>
              <a:gd name="connsiteX2" fmla="*/ 3548062 w 3548062"/>
              <a:gd name="connsiteY2" fmla="*/ 5178425 h 5178425"/>
              <a:gd name="connsiteX3" fmla="*/ 0 w 3548062"/>
              <a:gd name="connsiteY3" fmla="*/ 5178425 h 5178425"/>
              <a:gd name="connsiteX4" fmla="*/ 1609725 w 3548062"/>
              <a:gd name="connsiteY4" fmla="*/ 0 h 5178425"/>
              <a:gd name="connsiteX0" fmla="*/ 1758948 w 3697285"/>
              <a:gd name="connsiteY0" fmla="*/ 0 h 5178425"/>
              <a:gd name="connsiteX1" fmla="*/ 3697285 w 3697285"/>
              <a:gd name="connsiteY1" fmla="*/ 9525 h 5178425"/>
              <a:gd name="connsiteX2" fmla="*/ 3697285 w 3697285"/>
              <a:gd name="connsiteY2" fmla="*/ 5178425 h 5178425"/>
              <a:gd name="connsiteX3" fmla="*/ 149223 w 3697285"/>
              <a:gd name="connsiteY3" fmla="*/ 5178425 h 5178425"/>
              <a:gd name="connsiteX4" fmla="*/ 1758948 w 3697285"/>
              <a:gd name="connsiteY4" fmla="*/ 0 h 5178425"/>
              <a:gd name="connsiteX0" fmla="*/ 1709096 w 3647433"/>
              <a:gd name="connsiteY0" fmla="*/ 0 h 5178425"/>
              <a:gd name="connsiteX1" fmla="*/ 3647433 w 3647433"/>
              <a:gd name="connsiteY1" fmla="*/ 9525 h 5178425"/>
              <a:gd name="connsiteX2" fmla="*/ 3647433 w 3647433"/>
              <a:gd name="connsiteY2" fmla="*/ 5178425 h 5178425"/>
              <a:gd name="connsiteX3" fmla="*/ 99371 w 3647433"/>
              <a:gd name="connsiteY3" fmla="*/ 5178425 h 5178425"/>
              <a:gd name="connsiteX4" fmla="*/ 1709096 w 3647433"/>
              <a:gd name="connsiteY4" fmla="*/ 0 h 517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7433" h="5178425">
                <a:moveTo>
                  <a:pt x="1709096" y="0"/>
                </a:moveTo>
                <a:lnTo>
                  <a:pt x="3647433" y="9525"/>
                </a:lnTo>
                <a:lnTo>
                  <a:pt x="3647433" y="5178425"/>
                </a:lnTo>
                <a:lnTo>
                  <a:pt x="99371" y="5178425"/>
                </a:lnTo>
                <a:cubicBezTo>
                  <a:pt x="-30804" y="4471458"/>
                  <a:pt x="-351479" y="2116667"/>
                  <a:pt x="170909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6169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1- Slide Title - Transpor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02049" y="1007215"/>
            <a:ext cx="4918023" cy="3190787"/>
          </a:xfrm>
        </p:spPr>
        <p:txBody>
          <a:bodyPr/>
          <a:lstStyle>
            <a:lvl1pPr algn="l">
              <a:defRPr sz="260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Click to edit Master</a:t>
            </a:r>
            <a:br>
              <a:rPr lang="en-AU" noProof="0" dirty="0" smtClean="0"/>
            </a:br>
            <a:r>
              <a:rPr lang="en-AU" noProof="0" dirty="0" smtClean="0"/>
              <a:t>title style</a:t>
            </a:r>
            <a:endParaRPr lang="fr-FR" dirty="0"/>
          </a:p>
        </p:txBody>
      </p:sp>
      <p:sp>
        <p:nvSpPr>
          <p:cNvPr id="24" name="Freeform 47"/>
          <p:cNvSpPr>
            <a:spLocks/>
          </p:cNvSpPr>
          <p:nvPr userDrawn="1"/>
        </p:nvSpPr>
        <p:spPr bwMode="auto">
          <a:xfrm>
            <a:off x="5210047" y="-519"/>
            <a:ext cx="3946694" cy="5178844"/>
          </a:xfrm>
          <a:custGeom>
            <a:avLst/>
            <a:gdLst>
              <a:gd name="T0" fmla="*/ 0 w 1237"/>
              <a:gd name="T1" fmla="*/ 1390 h 1746"/>
              <a:gd name="T2" fmla="*/ 33 w 1237"/>
              <a:gd name="T3" fmla="*/ 1746 h 1746"/>
              <a:gd name="T4" fmla="*/ 1237 w 1237"/>
              <a:gd name="T5" fmla="*/ 1746 h 1746"/>
              <a:gd name="T6" fmla="*/ 1237 w 1237"/>
              <a:gd name="T7" fmla="*/ 0 h 1746"/>
              <a:gd name="T8" fmla="*/ 584 w 1237"/>
              <a:gd name="T9" fmla="*/ 0 h 1746"/>
              <a:gd name="T10" fmla="*/ 0 w 1237"/>
              <a:gd name="T11" fmla="*/ 1390 h 1746"/>
              <a:gd name="connsiteX0" fmla="*/ 34 w 10770"/>
              <a:gd name="connsiteY0" fmla="*/ 7961 h 10400"/>
              <a:gd name="connsiteX1" fmla="*/ 100 w 10770"/>
              <a:gd name="connsiteY1" fmla="*/ 8577 h 10400"/>
              <a:gd name="connsiteX2" fmla="*/ 10034 w 10770"/>
              <a:gd name="connsiteY2" fmla="*/ 10000 h 10400"/>
              <a:gd name="connsiteX3" fmla="*/ 10034 w 10770"/>
              <a:gd name="connsiteY3" fmla="*/ 0 h 10400"/>
              <a:gd name="connsiteX4" fmla="*/ 4755 w 10770"/>
              <a:gd name="connsiteY4" fmla="*/ 0 h 10400"/>
              <a:gd name="connsiteX5" fmla="*/ 34 w 10770"/>
              <a:gd name="connsiteY5" fmla="*/ 7961 h 10400"/>
              <a:gd name="connsiteX0" fmla="*/ 34 w 10277"/>
              <a:gd name="connsiteY0" fmla="*/ 7961 h 9176"/>
              <a:gd name="connsiteX1" fmla="*/ 100 w 10277"/>
              <a:gd name="connsiteY1" fmla="*/ 8577 h 9176"/>
              <a:gd name="connsiteX2" fmla="*/ 9276 w 10277"/>
              <a:gd name="connsiteY2" fmla="*/ 8529 h 9176"/>
              <a:gd name="connsiteX3" fmla="*/ 10034 w 10277"/>
              <a:gd name="connsiteY3" fmla="*/ 0 h 9176"/>
              <a:gd name="connsiteX4" fmla="*/ 4755 w 10277"/>
              <a:gd name="connsiteY4" fmla="*/ 0 h 9176"/>
              <a:gd name="connsiteX5" fmla="*/ 34 w 10277"/>
              <a:gd name="connsiteY5" fmla="*/ 7961 h 9176"/>
              <a:gd name="connsiteX0" fmla="*/ 33 w 9764"/>
              <a:gd name="connsiteY0" fmla="*/ 8676 h 10304"/>
              <a:gd name="connsiteX1" fmla="*/ 97 w 9764"/>
              <a:gd name="connsiteY1" fmla="*/ 9347 h 10304"/>
              <a:gd name="connsiteX2" fmla="*/ 9026 w 9764"/>
              <a:gd name="connsiteY2" fmla="*/ 9295 h 10304"/>
              <a:gd name="connsiteX3" fmla="*/ 9764 w 9764"/>
              <a:gd name="connsiteY3" fmla="*/ 0 h 10304"/>
              <a:gd name="connsiteX4" fmla="*/ 4627 w 9764"/>
              <a:gd name="connsiteY4" fmla="*/ 0 h 10304"/>
              <a:gd name="connsiteX5" fmla="*/ 33 w 9764"/>
              <a:gd name="connsiteY5" fmla="*/ 8676 h 10304"/>
              <a:gd name="connsiteX0" fmla="*/ 34 w 10016"/>
              <a:gd name="connsiteY0" fmla="*/ 8420 h 9071"/>
              <a:gd name="connsiteX1" fmla="*/ 99 w 10016"/>
              <a:gd name="connsiteY1" fmla="*/ 9071 h 9071"/>
              <a:gd name="connsiteX2" fmla="*/ 9244 w 10016"/>
              <a:gd name="connsiteY2" fmla="*/ 9021 h 9071"/>
              <a:gd name="connsiteX3" fmla="*/ 10000 w 10016"/>
              <a:gd name="connsiteY3" fmla="*/ 0 h 9071"/>
              <a:gd name="connsiteX4" fmla="*/ 4739 w 10016"/>
              <a:gd name="connsiteY4" fmla="*/ 0 h 9071"/>
              <a:gd name="connsiteX5" fmla="*/ 34 w 10016"/>
              <a:gd name="connsiteY5" fmla="*/ 8420 h 9071"/>
              <a:gd name="connsiteX0" fmla="*/ 34 w 9984"/>
              <a:gd name="connsiteY0" fmla="*/ 9282 h 10000"/>
              <a:gd name="connsiteX1" fmla="*/ 99 w 9984"/>
              <a:gd name="connsiteY1" fmla="*/ 10000 h 10000"/>
              <a:gd name="connsiteX2" fmla="*/ 9229 w 9984"/>
              <a:gd name="connsiteY2" fmla="*/ 9945 h 10000"/>
              <a:gd name="connsiteX3" fmla="*/ 9984 w 9984"/>
              <a:gd name="connsiteY3" fmla="*/ 0 h 10000"/>
              <a:gd name="connsiteX4" fmla="*/ 4731 w 9984"/>
              <a:gd name="connsiteY4" fmla="*/ 0 h 10000"/>
              <a:gd name="connsiteX5" fmla="*/ 34 w 9984"/>
              <a:gd name="connsiteY5" fmla="*/ 9282 h 10000"/>
              <a:gd name="connsiteX0" fmla="*/ 34 w 10052"/>
              <a:gd name="connsiteY0" fmla="*/ 9282 h 10443"/>
              <a:gd name="connsiteX1" fmla="*/ 99 w 10052"/>
              <a:gd name="connsiteY1" fmla="*/ 10000 h 10443"/>
              <a:gd name="connsiteX2" fmla="*/ 9822 w 10052"/>
              <a:gd name="connsiteY2" fmla="*/ 10443 h 10443"/>
              <a:gd name="connsiteX3" fmla="*/ 10000 w 10052"/>
              <a:gd name="connsiteY3" fmla="*/ 0 h 10443"/>
              <a:gd name="connsiteX4" fmla="*/ 4739 w 10052"/>
              <a:gd name="connsiteY4" fmla="*/ 0 h 10443"/>
              <a:gd name="connsiteX5" fmla="*/ 34 w 10052"/>
              <a:gd name="connsiteY5" fmla="*/ 9282 h 10443"/>
              <a:gd name="connsiteX0" fmla="*/ 34 w 10000"/>
              <a:gd name="connsiteY0" fmla="*/ 9282 h 10037"/>
              <a:gd name="connsiteX1" fmla="*/ 99 w 10000"/>
              <a:gd name="connsiteY1" fmla="*/ 10000 h 10037"/>
              <a:gd name="connsiteX2" fmla="*/ 9244 w 10000"/>
              <a:gd name="connsiteY2" fmla="*/ 10037 h 10037"/>
              <a:gd name="connsiteX3" fmla="*/ 10000 w 10000"/>
              <a:gd name="connsiteY3" fmla="*/ 0 h 10037"/>
              <a:gd name="connsiteX4" fmla="*/ 4739 w 10000"/>
              <a:gd name="connsiteY4" fmla="*/ 0 h 10037"/>
              <a:gd name="connsiteX5" fmla="*/ 34 w 10000"/>
              <a:gd name="connsiteY5" fmla="*/ 9282 h 10037"/>
              <a:gd name="connsiteX0" fmla="*/ 34 w 10000"/>
              <a:gd name="connsiteY0" fmla="*/ 9282 h 10037"/>
              <a:gd name="connsiteX1" fmla="*/ 99 w 10000"/>
              <a:gd name="connsiteY1" fmla="*/ 10000 h 10037"/>
              <a:gd name="connsiteX2" fmla="*/ 9244 w 10000"/>
              <a:gd name="connsiteY2" fmla="*/ 10037 h 10037"/>
              <a:gd name="connsiteX3" fmla="*/ 10000 w 10000"/>
              <a:gd name="connsiteY3" fmla="*/ 0 h 10037"/>
              <a:gd name="connsiteX4" fmla="*/ 4739 w 10000"/>
              <a:gd name="connsiteY4" fmla="*/ 0 h 10037"/>
              <a:gd name="connsiteX5" fmla="*/ 34 w 10000"/>
              <a:gd name="connsiteY5" fmla="*/ 9282 h 10037"/>
              <a:gd name="connsiteX0" fmla="*/ 34 w 9355"/>
              <a:gd name="connsiteY0" fmla="*/ 9282 h 10037"/>
              <a:gd name="connsiteX1" fmla="*/ 99 w 9355"/>
              <a:gd name="connsiteY1" fmla="*/ 10000 h 10037"/>
              <a:gd name="connsiteX2" fmla="*/ 9244 w 9355"/>
              <a:gd name="connsiteY2" fmla="*/ 10037 h 10037"/>
              <a:gd name="connsiteX3" fmla="*/ 9266 w 9355"/>
              <a:gd name="connsiteY3" fmla="*/ 37 h 10037"/>
              <a:gd name="connsiteX4" fmla="*/ 4739 w 9355"/>
              <a:gd name="connsiteY4" fmla="*/ 0 h 10037"/>
              <a:gd name="connsiteX5" fmla="*/ 34 w 9355"/>
              <a:gd name="connsiteY5" fmla="*/ 9282 h 10037"/>
              <a:gd name="connsiteX0" fmla="*/ 36 w 10063"/>
              <a:gd name="connsiteY0" fmla="*/ 9248 h 10000"/>
              <a:gd name="connsiteX1" fmla="*/ 106 w 10063"/>
              <a:gd name="connsiteY1" fmla="*/ 9963 h 10000"/>
              <a:gd name="connsiteX2" fmla="*/ 9881 w 10063"/>
              <a:gd name="connsiteY2" fmla="*/ 10000 h 10000"/>
              <a:gd name="connsiteX3" fmla="*/ 9905 w 10063"/>
              <a:gd name="connsiteY3" fmla="*/ 37 h 10000"/>
              <a:gd name="connsiteX4" fmla="*/ 5066 w 10063"/>
              <a:gd name="connsiteY4" fmla="*/ 0 h 10000"/>
              <a:gd name="connsiteX5" fmla="*/ 36 w 10063"/>
              <a:gd name="connsiteY5" fmla="*/ 9248 h 10000"/>
              <a:gd name="connsiteX0" fmla="*/ 36 w 11201"/>
              <a:gd name="connsiteY0" fmla="*/ 9248 h 10000"/>
              <a:gd name="connsiteX1" fmla="*/ 106 w 11201"/>
              <a:gd name="connsiteY1" fmla="*/ 9963 h 10000"/>
              <a:gd name="connsiteX2" fmla="*/ 9881 w 11201"/>
              <a:gd name="connsiteY2" fmla="*/ 10000 h 10000"/>
              <a:gd name="connsiteX3" fmla="*/ 9905 w 11201"/>
              <a:gd name="connsiteY3" fmla="*/ 37 h 10000"/>
              <a:gd name="connsiteX4" fmla="*/ 5066 w 11201"/>
              <a:gd name="connsiteY4" fmla="*/ 0 h 10000"/>
              <a:gd name="connsiteX5" fmla="*/ 36 w 11201"/>
              <a:gd name="connsiteY5" fmla="*/ 9248 h 10000"/>
              <a:gd name="connsiteX0" fmla="*/ 36 w 9905"/>
              <a:gd name="connsiteY0" fmla="*/ 9248 h 10000"/>
              <a:gd name="connsiteX1" fmla="*/ 106 w 9905"/>
              <a:gd name="connsiteY1" fmla="*/ 9963 h 10000"/>
              <a:gd name="connsiteX2" fmla="*/ 9881 w 9905"/>
              <a:gd name="connsiteY2" fmla="*/ 10000 h 10000"/>
              <a:gd name="connsiteX3" fmla="*/ 9905 w 9905"/>
              <a:gd name="connsiteY3" fmla="*/ 37 h 10000"/>
              <a:gd name="connsiteX4" fmla="*/ 5066 w 9905"/>
              <a:gd name="connsiteY4" fmla="*/ 0 h 10000"/>
              <a:gd name="connsiteX5" fmla="*/ 36 w 9905"/>
              <a:gd name="connsiteY5" fmla="*/ 9248 h 10000"/>
              <a:gd name="connsiteX0" fmla="*/ 37 w 10001"/>
              <a:gd name="connsiteY0" fmla="*/ 9248 h 10000"/>
              <a:gd name="connsiteX1" fmla="*/ 108 w 10001"/>
              <a:gd name="connsiteY1" fmla="*/ 9963 h 10000"/>
              <a:gd name="connsiteX2" fmla="*/ 9977 w 10001"/>
              <a:gd name="connsiteY2" fmla="*/ 10000 h 10000"/>
              <a:gd name="connsiteX3" fmla="*/ 10001 w 10001"/>
              <a:gd name="connsiteY3" fmla="*/ 37 h 10000"/>
              <a:gd name="connsiteX4" fmla="*/ 5116 w 10001"/>
              <a:gd name="connsiteY4" fmla="*/ 0 h 10000"/>
              <a:gd name="connsiteX5" fmla="*/ 37 w 10001"/>
              <a:gd name="connsiteY5" fmla="*/ 9248 h 10000"/>
              <a:gd name="connsiteX0" fmla="*/ 37 w 10001"/>
              <a:gd name="connsiteY0" fmla="*/ 8311 h 10000"/>
              <a:gd name="connsiteX1" fmla="*/ 108 w 10001"/>
              <a:gd name="connsiteY1" fmla="*/ 9963 h 10000"/>
              <a:gd name="connsiteX2" fmla="*/ 9977 w 10001"/>
              <a:gd name="connsiteY2" fmla="*/ 10000 h 10000"/>
              <a:gd name="connsiteX3" fmla="*/ 10001 w 10001"/>
              <a:gd name="connsiteY3" fmla="*/ 37 h 10000"/>
              <a:gd name="connsiteX4" fmla="*/ 5116 w 10001"/>
              <a:gd name="connsiteY4" fmla="*/ 0 h 10000"/>
              <a:gd name="connsiteX5" fmla="*/ 37 w 10001"/>
              <a:gd name="connsiteY5" fmla="*/ 8311 h 10000"/>
              <a:gd name="connsiteX0" fmla="*/ 0 w 9964"/>
              <a:gd name="connsiteY0" fmla="*/ 8311 h 10000"/>
              <a:gd name="connsiteX1" fmla="*/ 71 w 9964"/>
              <a:gd name="connsiteY1" fmla="*/ 9963 h 10000"/>
              <a:gd name="connsiteX2" fmla="*/ 9940 w 9964"/>
              <a:gd name="connsiteY2" fmla="*/ 10000 h 10000"/>
              <a:gd name="connsiteX3" fmla="*/ 9964 w 9964"/>
              <a:gd name="connsiteY3" fmla="*/ 37 h 10000"/>
              <a:gd name="connsiteX4" fmla="*/ 5079 w 9964"/>
              <a:gd name="connsiteY4" fmla="*/ 0 h 10000"/>
              <a:gd name="connsiteX5" fmla="*/ 0 w 9964"/>
              <a:gd name="connsiteY5" fmla="*/ 8311 h 10000"/>
              <a:gd name="connsiteX0" fmla="*/ 5129 w 10032"/>
              <a:gd name="connsiteY0" fmla="*/ 0 h 10000"/>
              <a:gd name="connsiteX1" fmla="*/ 103 w 10032"/>
              <a:gd name="connsiteY1" fmla="*/ 9963 h 10000"/>
              <a:gd name="connsiteX2" fmla="*/ 10008 w 10032"/>
              <a:gd name="connsiteY2" fmla="*/ 10000 h 10000"/>
              <a:gd name="connsiteX3" fmla="*/ 10032 w 10032"/>
              <a:gd name="connsiteY3" fmla="*/ 37 h 10000"/>
              <a:gd name="connsiteX4" fmla="*/ 5129 w 10032"/>
              <a:gd name="connsiteY4" fmla="*/ 0 h 10000"/>
              <a:gd name="connsiteX0" fmla="*/ 5162 w 10065"/>
              <a:gd name="connsiteY0" fmla="*/ 0 h 10000"/>
              <a:gd name="connsiteX1" fmla="*/ 136 w 10065"/>
              <a:gd name="connsiteY1" fmla="*/ 9963 h 10000"/>
              <a:gd name="connsiteX2" fmla="*/ 10041 w 10065"/>
              <a:gd name="connsiteY2" fmla="*/ 10000 h 10000"/>
              <a:gd name="connsiteX3" fmla="*/ 10065 w 10065"/>
              <a:gd name="connsiteY3" fmla="*/ 37 h 10000"/>
              <a:gd name="connsiteX4" fmla="*/ 5162 w 10065"/>
              <a:gd name="connsiteY4" fmla="*/ 0 h 10000"/>
              <a:gd name="connsiteX0" fmla="*/ 5174 w 10077"/>
              <a:gd name="connsiteY0" fmla="*/ 0 h 10000"/>
              <a:gd name="connsiteX1" fmla="*/ 148 w 10077"/>
              <a:gd name="connsiteY1" fmla="*/ 9963 h 10000"/>
              <a:gd name="connsiteX2" fmla="*/ 10053 w 10077"/>
              <a:gd name="connsiteY2" fmla="*/ 10000 h 10000"/>
              <a:gd name="connsiteX3" fmla="*/ 10077 w 10077"/>
              <a:gd name="connsiteY3" fmla="*/ 37 h 10000"/>
              <a:gd name="connsiteX4" fmla="*/ 5174 w 10077"/>
              <a:gd name="connsiteY4" fmla="*/ 0 h 10000"/>
              <a:gd name="connsiteX0" fmla="*/ 4965 w 9868"/>
              <a:gd name="connsiteY0" fmla="*/ 0 h 10000"/>
              <a:gd name="connsiteX1" fmla="*/ 156 w 9868"/>
              <a:gd name="connsiteY1" fmla="*/ 9963 h 10000"/>
              <a:gd name="connsiteX2" fmla="*/ 9844 w 9868"/>
              <a:gd name="connsiteY2" fmla="*/ 10000 h 10000"/>
              <a:gd name="connsiteX3" fmla="*/ 9868 w 9868"/>
              <a:gd name="connsiteY3" fmla="*/ 37 h 10000"/>
              <a:gd name="connsiteX4" fmla="*/ 4965 w 9868"/>
              <a:gd name="connsiteY4" fmla="*/ 0 h 10000"/>
              <a:gd name="connsiteX0" fmla="*/ 4977 w 9946"/>
              <a:gd name="connsiteY0" fmla="*/ 0 h 10000"/>
              <a:gd name="connsiteX1" fmla="*/ 104 w 9946"/>
              <a:gd name="connsiteY1" fmla="*/ 9963 h 10000"/>
              <a:gd name="connsiteX2" fmla="*/ 9922 w 9946"/>
              <a:gd name="connsiteY2" fmla="*/ 10000 h 10000"/>
              <a:gd name="connsiteX3" fmla="*/ 9946 w 9946"/>
              <a:gd name="connsiteY3" fmla="*/ 37 h 10000"/>
              <a:gd name="connsiteX4" fmla="*/ 4977 w 9946"/>
              <a:gd name="connsiteY4" fmla="*/ 0 h 10000"/>
              <a:gd name="connsiteX0" fmla="*/ 5026 w 10022"/>
              <a:gd name="connsiteY0" fmla="*/ 0 h 10000"/>
              <a:gd name="connsiteX1" fmla="*/ 127 w 10022"/>
              <a:gd name="connsiteY1" fmla="*/ 9963 h 10000"/>
              <a:gd name="connsiteX2" fmla="*/ 9998 w 10022"/>
              <a:gd name="connsiteY2" fmla="*/ 10000 h 10000"/>
              <a:gd name="connsiteX3" fmla="*/ 10022 w 10022"/>
              <a:gd name="connsiteY3" fmla="*/ 37 h 10000"/>
              <a:gd name="connsiteX4" fmla="*/ 5026 w 10022"/>
              <a:gd name="connsiteY4" fmla="*/ 0 h 10000"/>
              <a:gd name="connsiteX0" fmla="*/ 5168 w 10164"/>
              <a:gd name="connsiteY0" fmla="*/ 0 h 10000"/>
              <a:gd name="connsiteX1" fmla="*/ 122 w 10164"/>
              <a:gd name="connsiteY1" fmla="*/ 9963 h 10000"/>
              <a:gd name="connsiteX2" fmla="*/ 10140 w 10164"/>
              <a:gd name="connsiteY2" fmla="*/ 10000 h 10000"/>
              <a:gd name="connsiteX3" fmla="*/ 10164 w 10164"/>
              <a:gd name="connsiteY3" fmla="*/ 37 h 10000"/>
              <a:gd name="connsiteX4" fmla="*/ 5168 w 10164"/>
              <a:gd name="connsiteY4" fmla="*/ 0 h 10000"/>
              <a:gd name="connsiteX0" fmla="*/ 5168 w 10164"/>
              <a:gd name="connsiteY0" fmla="*/ 0 h 9987"/>
              <a:gd name="connsiteX1" fmla="*/ 122 w 10164"/>
              <a:gd name="connsiteY1" fmla="*/ 9963 h 9987"/>
              <a:gd name="connsiteX2" fmla="*/ 10140 w 10164"/>
              <a:gd name="connsiteY2" fmla="*/ 9987 h 9987"/>
              <a:gd name="connsiteX3" fmla="*/ 10164 w 10164"/>
              <a:gd name="connsiteY3" fmla="*/ 37 h 9987"/>
              <a:gd name="connsiteX4" fmla="*/ 5168 w 10164"/>
              <a:gd name="connsiteY4" fmla="*/ 0 h 9987"/>
              <a:gd name="connsiteX0" fmla="*/ 5085 w 10000"/>
              <a:gd name="connsiteY0" fmla="*/ 1 h 10001"/>
              <a:gd name="connsiteX1" fmla="*/ 120 w 10000"/>
              <a:gd name="connsiteY1" fmla="*/ 9977 h 10001"/>
              <a:gd name="connsiteX2" fmla="*/ 9976 w 10000"/>
              <a:gd name="connsiteY2" fmla="*/ 10001 h 10001"/>
              <a:gd name="connsiteX3" fmla="*/ 10000 w 10000"/>
              <a:gd name="connsiteY3" fmla="*/ 0 h 10001"/>
              <a:gd name="connsiteX4" fmla="*/ 5085 w 10000"/>
              <a:gd name="connsiteY4" fmla="*/ 1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1">
                <a:moveTo>
                  <a:pt x="5085" y="1"/>
                </a:moveTo>
                <a:cubicBezTo>
                  <a:pt x="2196" y="2118"/>
                  <a:pt x="-623" y="5218"/>
                  <a:pt x="120" y="9977"/>
                </a:cubicBezTo>
                <a:lnTo>
                  <a:pt x="9976" y="10001"/>
                </a:lnTo>
                <a:cubicBezTo>
                  <a:pt x="9988" y="5013"/>
                  <a:pt x="9992" y="3325"/>
                  <a:pt x="10000" y="0"/>
                </a:cubicBezTo>
                <a:lnTo>
                  <a:pt x="5085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1" name="Rectangle 1030"/>
          <p:cNvSpPr>
            <a:spLocks noChangeArrowheads="1"/>
          </p:cNvSpPr>
          <p:nvPr userDrawn="1"/>
        </p:nvSpPr>
        <p:spPr bwMode="auto">
          <a:xfrm>
            <a:off x="219119" y="4819429"/>
            <a:ext cx="4403725" cy="1365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tIns="0" bIns="0">
            <a:noAutofit/>
          </a:bodyPr>
          <a:lstStyle/>
          <a:p>
            <a:pPr algn="l"/>
            <a:r>
              <a:rPr lang="en-AU" sz="900" dirty="0" smtClean="0">
                <a:solidFill>
                  <a:schemeClr val="tx1"/>
                </a:solidFill>
                <a:latin typeface="Century Gothic" pitchFamily="34" charset="0"/>
              </a:rPr>
              <a:t>www.thalesgroup.com</a:t>
            </a:r>
            <a:endParaRPr lang="en-AU" sz="90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32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02049" y="3134826"/>
            <a:ext cx="4918023" cy="307777"/>
          </a:xfrm>
        </p:spPr>
        <p:txBody>
          <a:bodyPr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cap="none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edit master subtitle style</a:t>
            </a:r>
          </a:p>
        </p:txBody>
      </p:sp>
      <p:sp>
        <p:nvSpPr>
          <p:cNvPr id="13" name="Demi-cadre 12"/>
          <p:cNvSpPr/>
          <p:nvPr userDrawn="1"/>
        </p:nvSpPr>
        <p:spPr bwMode="auto">
          <a:xfrm>
            <a:off x="302049" y="1448486"/>
            <a:ext cx="386164" cy="393963"/>
          </a:xfrm>
          <a:prstGeom prst="halfFrame">
            <a:avLst>
              <a:gd name="adj1" fmla="val 12269"/>
              <a:gd name="adj2" fmla="val 13535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/>
          </a:p>
        </p:txBody>
      </p:sp>
      <p:pic>
        <p:nvPicPr>
          <p:cNvPr id="14" name="Image 13" descr="logo_thales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51" t="36000" r="9051" b="36000"/>
          <a:stretch/>
        </p:blipFill>
        <p:spPr>
          <a:xfrm>
            <a:off x="235940" y="165679"/>
            <a:ext cx="2337181" cy="449458"/>
          </a:xfrm>
          <a:prstGeom prst="rect">
            <a:avLst/>
          </a:prstGeom>
        </p:spPr>
      </p:pic>
      <p:sp>
        <p:nvSpPr>
          <p:cNvPr id="15" name="ZoneTexte 11"/>
          <p:cNvSpPr txBox="1">
            <a:spLocks noChangeArrowheads="1"/>
          </p:cNvSpPr>
          <p:nvPr userDrawn="1"/>
        </p:nvSpPr>
        <p:spPr bwMode="auto">
          <a:xfrm>
            <a:off x="3968750" y="4648678"/>
            <a:ext cx="1206500" cy="4012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/>
        </p:spPr>
        <p:txBody>
          <a:bodyPr wrap="square" tIns="46800" anchor="ctr" anchorCtr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0" dirty="0" smtClean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OPEN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0" dirty="0" smtClean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THALES</a:t>
            </a:r>
            <a:r>
              <a:rPr lang="en-US" sz="500" b="0" baseline="0" dirty="0" smtClean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 GROUP INTERNAL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0" baseline="0" dirty="0" smtClean="0">
                <a:solidFill>
                  <a:srgbClr val="FF0000"/>
                </a:solidFill>
                <a:latin typeface="Arial" charset="0"/>
              </a:rPr>
              <a:t>THALES GROUP CONFIDENTIAL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0" baseline="0" dirty="0" smtClean="0">
                <a:solidFill>
                  <a:srgbClr val="FF0000"/>
                </a:solidFill>
                <a:latin typeface="Arial" charset="0"/>
              </a:rPr>
              <a:t>THALES GROUP SECRET</a:t>
            </a:r>
            <a:endParaRPr lang="en-US" sz="500" b="0" dirty="0" smtClean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10" name="Espace réservé pour une image  13" descr="2014_Transpor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01950" y="-9525"/>
            <a:ext cx="3647433" cy="5178425"/>
          </a:xfrm>
          <a:custGeom>
            <a:avLst/>
            <a:gdLst>
              <a:gd name="connsiteX0" fmla="*/ 0 w 3662362"/>
              <a:gd name="connsiteY0" fmla="*/ 0 h 5168900"/>
              <a:gd name="connsiteX1" fmla="*/ 3662362 w 3662362"/>
              <a:gd name="connsiteY1" fmla="*/ 0 h 5168900"/>
              <a:gd name="connsiteX2" fmla="*/ 3662362 w 3662362"/>
              <a:gd name="connsiteY2" fmla="*/ 5168900 h 5168900"/>
              <a:gd name="connsiteX3" fmla="*/ 0 w 3662362"/>
              <a:gd name="connsiteY3" fmla="*/ 5168900 h 5168900"/>
              <a:gd name="connsiteX4" fmla="*/ 0 w 3662362"/>
              <a:gd name="connsiteY4" fmla="*/ 0 h 5168900"/>
              <a:gd name="connsiteX0" fmla="*/ 1724025 w 3662362"/>
              <a:gd name="connsiteY0" fmla="*/ 0 h 5178425"/>
              <a:gd name="connsiteX1" fmla="*/ 3662362 w 3662362"/>
              <a:gd name="connsiteY1" fmla="*/ 9525 h 5178425"/>
              <a:gd name="connsiteX2" fmla="*/ 3662362 w 3662362"/>
              <a:gd name="connsiteY2" fmla="*/ 5178425 h 5178425"/>
              <a:gd name="connsiteX3" fmla="*/ 0 w 3662362"/>
              <a:gd name="connsiteY3" fmla="*/ 5178425 h 5178425"/>
              <a:gd name="connsiteX4" fmla="*/ 1724025 w 3662362"/>
              <a:gd name="connsiteY4" fmla="*/ 0 h 5178425"/>
              <a:gd name="connsiteX0" fmla="*/ 1724025 w 3662362"/>
              <a:gd name="connsiteY0" fmla="*/ 0 h 5178425"/>
              <a:gd name="connsiteX1" fmla="*/ 3662362 w 3662362"/>
              <a:gd name="connsiteY1" fmla="*/ 9525 h 5178425"/>
              <a:gd name="connsiteX2" fmla="*/ 3662362 w 3662362"/>
              <a:gd name="connsiteY2" fmla="*/ 5178425 h 5178425"/>
              <a:gd name="connsiteX3" fmla="*/ 0 w 3662362"/>
              <a:gd name="connsiteY3" fmla="*/ 5178425 h 5178425"/>
              <a:gd name="connsiteX4" fmla="*/ 1724025 w 3662362"/>
              <a:gd name="connsiteY4" fmla="*/ 0 h 5178425"/>
              <a:gd name="connsiteX0" fmla="*/ 1609725 w 3548062"/>
              <a:gd name="connsiteY0" fmla="*/ 0 h 5178425"/>
              <a:gd name="connsiteX1" fmla="*/ 3548062 w 3548062"/>
              <a:gd name="connsiteY1" fmla="*/ 9525 h 5178425"/>
              <a:gd name="connsiteX2" fmla="*/ 3548062 w 3548062"/>
              <a:gd name="connsiteY2" fmla="*/ 5178425 h 5178425"/>
              <a:gd name="connsiteX3" fmla="*/ 0 w 3548062"/>
              <a:gd name="connsiteY3" fmla="*/ 5178425 h 5178425"/>
              <a:gd name="connsiteX4" fmla="*/ 1609725 w 3548062"/>
              <a:gd name="connsiteY4" fmla="*/ 0 h 5178425"/>
              <a:gd name="connsiteX0" fmla="*/ 1758948 w 3697285"/>
              <a:gd name="connsiteY0" fmla="*/ 0 h 5178425"/>
              <a:gd name="connsiteX1" fmla="*/ 3697285 w 3697285"/>
              <a:gd name="connsiteY1" fmla="*/ 9525 h 5178425"/>
              <a:gd name="connsiteX2" fmla="*/ 3697285 w 3697285"/>
              <a:gd name="connsiteY2" fmla="*/ 5178425 h 5178425"/>
              <a:gd name="connsiteX3" fmla="*/ 149223 w 3697285"/>
              <a:gd name="connsiteY3" fmla="*/ 5178425 h 5178425"/>
              <a:gd name="connsiteX4" fmla="*/ 1758948 w 3697285"/>
              <a:gd name="connsiteY4" fmla="*/ 0 h 5178425"/>
              <a:gd name="connsiteX0" fmla="*/ 1709096 w 3647433"/>
              <a:gd name="connsiteY0" fmla="*/ 0 h 5178425"/>
              <a:gd name="connsiteX1" fmla="*/ 3647433 w 3647433"/>
              <a:gd name="connsiteY1" fmla="*/ 9525 h 5178425"/>
              <a:gd name="connsiteX2" fmla="*/ 3647433 w 3647433"/>
              <a:gd name="connsiteY2" fmla="*/ 5178425 h 5178425"/>
              <a:gd name="connsiteX3" fmla="*/ 99371 w 3647433"/>
              <a:gd name="connsiteY3" fmla="*/ 5178425 h 5178425"/>
              <a:gd name="connsiteX4" fmla="*/ 1709096 w 3647433"/>
              <a:gd name="connsiteY4" fmla="*/ 0 h 517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7433" h="5178425">
                <a:moveTo>
                  <a:pt x="1709096" y="0"/>
                </a:moveTo>
                <a:lnTo>
                  <a:pt x="3647433" y="9525"/>
                </a:lnTo>
                <a:lnTo>
                  <a:pt x="3647433" y="5178425"/>
                </a:lnTo>
                <a:lnTo>
                  <a:pt x="99371" y="5178425"/>
                </a:lnTo>
                <a:cubicBezTo>
                  <a:pt x="-30804" y="4471458"/>
                  <a:pt x="-351479" y="2116667"/>
                  <a:pt x="170909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1558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AU" sz="2000" b="1" kern="1200" dirty="0" smtClean="0">
                <a:solidFill>
                  <a:srgbClr val="333366"/>
                </a:solidFill>
                <a:effectLst/>
                <a:latin typeface="+mj-lt"/>
              </a:rPr>
              <a:t>Click to edit Master title style</a:t>
            </a:r>
            <a:r>
              <a:rPr lang="en-AU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spcBef>
                <a:spcPts val="600"/>
              </a:spcBef>
              <a:spcAft>
                <a:spcPts val="1200"/>
              </a:spcAft>
              <a:defRPr/>
            </a:lvl1pPr>
            <a:lvl3pPr>
              <a:spcAft>
                <a:spcPts val="0"/>
              </a:spcAft>
              <a:defRPr/>
            </a:lvl3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267287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itle of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02049" y="1344553"/>
            <a:ext cx="4918023" cy="866897"/>
          </a:xfrm>
        </p:spPr>
        <p:txBody>
          <a:bodyPr/>
          <a:lstStyle>
            <a:lvl1pPr algn="l">
              <a:defRPr sz="2400" baseline="0">
                <a:solidFill>
                  <a:srgbClr val="333366"/>
                </a:solidFill>
              </a:defRPr>
            </a:lvl1pPr>
          </a:lstStyle>
          <a:p>
            <a:r>
              <a:rPr lang="en-AU" noProof="0" dirty="0" smtClean="0"/>
              <a:t>Click to edit Master title style</a:t>
            </a:r>
            <a:endParaRPr lang="fr-FR" dirty="0"/>
          </a:p>
        </p:txBody>
      </p:sp>
      <p:sp>
        <p:nvSpPr>
          <p:cNvPr id="24" name="Freeform 47"/>
          <p:cNvSpPr>
            <a:spLocks/>
          </p:cNvSpPr>
          <p:nvPr userDrawn="1"/>
        </p:nvSpPr>
        <p:spPr bwMode="auto">
          <a:xfrm>
            <a:off x="5210047" y="-519"/>
            <a:ext cx="3946694" cy="5178844"/>
          </a:xfrm>
          <a:custGeom>
            <a:avLst/>
            <a:gdLst>
              <a:gd name="T0" fmla="*/ 0 w 1237"/>
              <a:gd name="T1" fmla="*/ 1390 h 1746"/>
              <a:gd name="T2" fmla="*/ 33 w 1237"/>
              <a:gd name="T3" fmla="*/ 1746 h 1746"/>
              <a:gd name="T4" fmla="*/ 1237 w 1237"/>
              <a:gd name="T5" fmla="*/ 1746 h 1746"/>
              <a:gd name="T6" fmla="*/ 1237 w 1237"/>
              <a:gd name="T7" fmla="*/ 0 h 1746"/>
              <a:gd name="T8" fmla="*/ 584 w 1237"/>
              <a:gd name="T9" fmla="*/ 0 h 1746"/>
              <a:gd name="T10" fmla="*/ 0 w 1237"/>
              <a:gd name="T11" fmla="*/ 1390 h 1746"/>
              <a:gd name="connsiteX0" fmla="*/ 34 w 10770"/>
              <a:gd name="connsiteY0" fmla="*/ 7961 h 10400"/>
              <a:gd name="connsiteX1" fmla="*/ 100 w 10770"/>
              <a:gd name="connsiteY1" fmla="*/ 8577 h 10400"/>
              <a:gd name="connsiteX2" fmla="*/ 10034 w 10770"/>
              <a:gd name="connsiteY2" fmla="*/ 10000 h 10400"/>
              <a:gd name="connsiteX3" fmla="*/ 10034 w 10770"/>
              <a:gd name="connsiteY3" fmla="*/ 0 h 10400"/>
              <a:gd name="connsiteX4" fmla="*/ 4755 w 10770"/>
              <a:gd name="connsiteY4" fmla="*/ 0 h 10400"/>
              <a:gd name="connsiteX5" fmla="*/ 34 w 10770"/>
              <a:gd name="connsiteY5" fmla="*/ 7961 h 10400"/>
              <a:gd name="connsiteX0" fmla="*/ 34 w 10277"/>
              <a:gd name="connsiteY0" fmla="*/ 7961 h 9176"/>
              <a:gd name="connsiteX1" fmla="*/ 100 w 10277"/>
              <a:gd name="connsiteY1" fmla="*/ 8577 h 9176"/>
              <a:gd name="connsiteX2" fmla="*/ 9276 w 10277"/>
              <a:gd name="connsiteY2" fmla="*/ 8529 h 9176"/>
              <a:gd name="connsiteX3" fmla="*/ 10034 w 10277"/>
              <a:gd name="connsiteY3" fmla="*/ 0 h 9176"/>
              <a:gd name="connsiteX4" fmla="*/ 4755 w 10277"/>
              <a:gd name="connsiteY4" fmla="*/ 0 h 9176"/>
              <a:gd name="connsiteX5" fmla="*/ 34 w 10277"/>
              <a:gd name="connsiteY5" fmla="*/ 7961 h 9176"/>
              <a:gd name="connsiteX0" fmla="*/ 33 w 9764"/>
              <a:gd name="connsiteY0" fmla="*/ 8676 h 10304"/>
              <a:gd name="connsiteX1" fmla="*/ 97 w 9764"/>
              <a:gd name="connsiteY1" fmla="*/ 9347 h 10304"/>
              <a:gd name="connsiteX2" fmla="*/ 9026 w 9764"/>
              <a:gd name="connsiteY2" fmla="*/ 9295 h 10304"/>
              <a:gd name="connsiteX3" fmla="*/ 9764 w 9764"/>
              <a:gd name="connsiteY3" fmla="*/ 0 h 10304"/>
              <a:gd name="connsiteX4" fmla="*/ 4627 w 9764"/>
              <a:gd name="connsiteY4" fmla="*/ 0 h 10304"/>
              <a:gd name="connsiteX5" fmla="*/ 33 w 9764"/>
              <a:gd name="connsiteY5" fmla="*/ 8676 h 10304"/>
              <a:gd name="connsiteX0" fmla="*/ 34 w 10016"/>
              <a:gd name="connsiteY0" fmla="*/ 8420 h 9071"/>
              <a:gd name="connsiteX1" fmla="*/ 99 w 10016"/>
              <a:gd name="connsiteY1" fmla="*/ 9071 h 9071"/>
              <a:gd name="connsiteX2" fmla="*/ 9244 w 10016"/>
              <a:gd name="connsiteY2" fmla="*/ 9021 h 9071"/>
              <a:gd name="connsiteX3" fmla="*/ 10000 w 10016"/>
              <a:gd name="connsiteY3" fmla="*/ 0 h 9071"/>
              <a:gd name="connsiteX4" fmla="*/ 4739 w 10016"/>
              <a:gd name="connsiteY4" fmla="*/ 0 h 9071"/>
              <a:gd name="connsiteX5" fmla="*/ 34 w 10016"/>
              <a:gd name="connsiteY5" fmla="*/ 8420 h 9071"/>
              <a:gd name="connsiteX0" fmla="*/ 34 w 9984"/>
              <a:gd name="connsiteY0" fmla="*/ 9282 h 10000"/>
              <a:gd name="connsiteX1" fmla="*/ 99 w 9984"/>
              <a:gd name="connsiteY1" fmla="*/ 10000 h 10000"/>
              <a:gd name="connsiteX2" fmla="*/ 9229 w 9984"/>
              <a:gd name="connsiteY2" fmla="*/ 9945 h 10000"/>
              <a:gd name="connsiteX3" fmla="*/ 9984 w 9984"/>
              <a:gd name="connsiteY3" fmla="*/ 0 h 10000"/>
              <a:gd name="connsiteX4" fmla="*/ 4731 w 9984"/>
              <a:gd name="connsiteY4" fmla="*/ 0 h 10000"/>
              <a:gd name="connsiteX5" fmla="*/ 34 w 9984"/>
              <a:gd name="connsiteY5" fmla="*/ 9282 h 10000"/>
              <a:gd name="connsiteX0" fmla="*/ 34 w 10052"/>
              <a:gd name="connsiteY0" fmla="*/ 9282 h 10443"/>
              <a:gd name="connsiteX1" fmla="*/ 99 w 10052"/>
              <a:gd name="connsiteY1" fmla="*/ 10000 h 10443"/>
              <a:gd name="connsiteX2" fmla="*/ 9822 w 10052"/>
              <a:gd name="connsiteY2" fmla="*/ 10443 h 10443"/>
              <a:gd name="connsiteX3" fmla="*/ 10000 w 10052"/>
              <a:gd name="connsiteY3" fmla="*/ 0 h 10443"/>
              <a:gd name="connsiteX4" fmla="*/ 4739 w 10052"/>
              <a:gd name="connsiteY4" fmla="*/ 0 h 10443"/>
              <a:gd name="connsiteX5" fmla="*/ 34 w 10052"/>
              <a:gd name="connsiteY5" fmla="*/ 9282 h 10443"/>
              <a:gd name="connsiteX0" fmla="*/ 34 w 10000"/>
              <a:gd name="connsiteY0" fmla="*/ 9282 h 10037"/>
              <a:gd name="connsiteX1" fmla="*/ 99 w 10000"/>
              <a:gd name="connsiteY1" fmla="*/ 10000 h 10037"/>
              <a:gd name="connsiteX2" fmla="*/ 9244 w 10000"/>
              <a:gd name="connsiteY2" fmla="*/ 10037 h 10037"/>
              <a:gd name="connsiteX3" fmla="*/ 10000 w 10000"/>
              <a:gd name="connsiteY3" fmla="*/ 0 h 10037"/>
              <a:gd name="connsiteX4" fmla="*/ 4739 w 10000"/>
              <a:gd name="connsiteY4" fmla="*/ 0 h 10037"/>
              <a:gd name="connsiteX5" fmla="*/ 34 w 10000"/>
              <a:gd name="connsiteY5" fmla="*/ 9282 h 10037"/>
              <a:gd name="connsiteX0" fmla="*/ 34 w 10000"/>
              <a:gd name="connsiteY0" fmla="*/ 9282 h 10037"/>
              <a:gd name="connsiteX1" fmla="*/ 99 w 10000"/>
              <a:gd name="connsiteY1" fmla="*/ 10000 h 10037"/>
              <a:gd name="connsiteX2" fmla="*/ 9244 w 10000"/>
              <a:gd name="connsiteY2" fmla="*/ 10037 h 10037"/>
              <a:gd name="connsiteX3" fmla="*/ 10000 w 10000"/>
              <a:gd name="connsiteY3" fmla="*/ 0 h 10037"/>
              <a:gd name="connsiteX4" fmla="*/ 4739 w 10000"/>
              <a:gd name="connsiteY4" fmla="*/ 0 h 10037"/>
              <a:gd name="connsiteX5" fmla="*/ 34 w 10000"/>
              <a:gd name="connsiteY5" fmla="*/ 9282 h 10037"/>
              <a:gd name="connsiteX0" fmla="*/ 34 w 9355"/>
              <a:gd name="connsiteY0" fmla="*/ 9282 h 10037"/>
              <a:gd name="connsiteX1" fmla="*/ 99 w 9355"/>
              <a:gd name="connsiteY1" fmla="*/ 10000 h 10037"/>
              <a:gd name="connsiteX2" fmla="*/ 9244 w 9355"/>
              <a:gd name="connsiteY2" fmla="*/ 10037 h 10037"/>
              <a:gd name="connsiteX3" fmla="*/ 9266 w 9355"/>
              <a:gd name="connsiteY3" fmla="*/ 37 h 10037"/>
              <a:gd name="connsiteX4" fmla="*/ 4739 w 9355"/>
              <a:gd name="connsiteY4" fmla="*/ 0 h 10037"/>
              <a:gd name="connsiteX5" fmla="*/ 34 w 9355"/>
              <a:gd name="connsiteY5" fmla="*/ 9282 h 10037"/>
              <a:gd name="connsiteX0" fmla="*/ 36 w 10063"/>
              <a:gd name="connsiteY0" fmla="*/ 9248 h 10000"/>
              <a:gd name="connsiteX1" fmla="*/ 106 w 10063"/>
              <a:gd name="connsiteY1" fmla="*/ 9963 h 10000"/>
              <a:gd name="connsiteX2" fmla="*/ 9881 w 10063"/>
              <a:gd name="connsiteY2" fmla="*/ 10000 h 10000"/>
              <a:gd name="connsiteX3" fmla="*/ 9905 w 10063"/>
              <a:gd name="connsiteY3" fmla="*/ 37 h 10000"/>
              <a:gd name="connsiteX4" fmla="*/ 5066 w 10063"/>
              <a:gd name="connsiteY4" fmla="*/ 0 h 10000"/>
              <a:gd name="connsiteX5" fmla="*/ 36 w 10063"/>
              <a:gd name="connsiteY5" fmla="*/ 9248 h 10000"/>
              <a:gd name="connsiteX0" fmla="*/ 36 w 11201"/>
              <a:gd name="connsiteY0" fmla="*/ 9248 h 10000"/>
              <a:gd name="connsiteX1" fmla="*/ 106 w 11201"/>
              <a:gd name="connsiteY1" fmla="*/ 9963 h 10000"/>
              <a:gd name="connsiteX2" fmla="*/ 9881 w 11201"/>
              <a:gd name="connsiteY2" fmla="*/ 10000 h 10000"/>
              <a:gd name="connsiteX3" fmla="*/ 9905 w 11201"/>
              <a:gd name="connsiteY3" fmla="*/ 37 h 10000"/>
              <a:gd name="connsiteX4" fmla="*/ 5066 w 11201"/>
              <a:gd name="connsiteY4" fmla="*/ 0 h 10000"/>
              <a:gd name="connsiteX5" fmla="*/ 36 w 11201"/>
              <a:gd name="connsiteY5" fmla="*/ 9248 h 10000"/>
              <a:gd name="connsiteX0" fmla="*/ 36 w 9905"/>
              <a:gd name="connsiteY0" fmla="*/ 9248 h 10000"/>
              <a:gd name="connsiteX1" fmla="*/ 106 w 9905"/>
              <a:gd name="connsiteY1" fmla="*/ 9963 h 10000"/>
              <a:gd name="connsiteX2" fmla="*/ 9881 w 9905"/>
              <a:gd name="connsiteY2" fmla="*/ 10000 h 10000"/>
              <a:gd name="connsiteX3" fmla="*/ 9905 w 9905"/>
              <a:gd name="connsiteY3" fmla="*/ 37 h 10000"/>
              <a:gd name="connsiteX4" fmla="*/ 5066 w 9905"/>
              <a:gd name="connsiteY4" fmla="*/ 0 h 10000"/>
              <a:gd name="connsiteX5" fmla="*/ 36 w 9905"/>
              <a:gd name="connsiteY5" fmla="*/ 9248 h 10000"/>
              <a:gd name="connsiteX0" fmla="*/ 37 w 10001"/>
              <a:gd name="connsiteY0" fmla="*/ 9248 h 10000"/>
              <a:gd name="connsiteX1" fmla="*/ 108 w 10001"/>
              <a:gd name="connsiteY1" fmla="*/ 9963 h 10000"/>
              <a:gd name="connsiteX2" fmla="*/ 9977 w 10001"/>
              <a:gd name="connsiteY2" fmla="*/ 10000 h 10000"/>
              <a:gd name="connsiteX3" fmla="*/ 10001 w 10001"/>
              <a:gd name="connsiteY3" fmla="*/ 37 h 10000"/>
              <a:gd name="connsiteX4" fmla="*/ 5116 w 10001"/>
              <a:gd name="connsiteY4" fmla="*/ 0 h 10000"/>
              <a:gd name="connsiteX5" fmla="*/ 37 w 10001"/>
              <a:gd name="connsiteY5" fmla="*/ 9248 h 10000"/>
              <a:gd name="connsiteX0" fmla="*/ 37 w 10001"/>
              <a:gd name="connsiteY0" fmla="*/ 8311 h 10000"/>
              <a:gd name="connsiteX1" fmla="*/ 108 w 10001"/>
              <a:gd name="connsiteY1" fmla="*/ 9963 h 10000"/>
              <a:gd name="connsiteX2" fmla="*/ 9977 w 10001"/>
              <a:gd name="connsiteY2" fmla="*/ 10000 h 10000"/>
              <a:gd name="connsiteX3" fmla="*/ 10001 w 10001"/>
              <a:gd name="connsiteY3" fmla="*/ 37 h 10000"/>
              <a:gd name="connsiteX4" fmla="*/ 5116 w 10001"/>
              <a:gd name="connsiteY4" fmla="*/ 0 h 10000"/>
              <a:gd name="connsiteX5" fmla="*/ 37 w 10001"/>
              <a:gd name="connsiteY5" fmla="*/ 8311 h 10000"/>
              <a:gd name="connsiteX0" fmla="*/ 0 w 9964"/>
              <a:gd name="connsiteY0" fmla="*/ 8311 h 10000"/>
              <a:gd name="connsiteX1" fmla="*/ 71 w 9964"/>
              <a:gd name="connsiteY1" fmla="*/ 9963 h 10000"/>
              <a:gd name="connsiteX2" fmla="*/ 9940 w 9964"/>
              <a:gd name="connsiteY2" fmla="*/ 10000 h 10000"/>
              <a:gd name="connsiteX3" fmla="*/ 9964 w 9964"/>
              <a:gd name="connsiteY3" fmla="*/ 37 h 10000"/>
              <a:gd name="connsiteX4" fmla="*/ 5079 w 9964"/>
              <a:gd name="connsiteY4" fmla="*/ 0 h 10000"/>
              <a:gd name="connsiteX5" fmla="*/ 0 w 9964"/>
              <a:gd name="connsiteY5" fmla="*/ 8311 h 10000"/>
              <a:gd name="connsiteX0" fmla="*/ 5129 w 10032"/>
              <a:gd name="connsiteY0" fmla="*/ 0 h 10000"/>
              <a:gd name="connsiteX1" fmla="*/ 103 w 10032"/>
              <a:gd name="connsiteY1" fmla="*/ 9963 h 10000"/>
              <a:gd name="connsiteX2" fmla="*/ 10008 w 10032"/>
              <a:gd name="connsiteY2" fmla="*/ 10000 h 10000"/>
              <a:gd name="connsiteX3" fmla="*/ 10032 w 10032"/>
              <a:gd name="connsiteY3" fmla="*/ 37 h 10000"/>
              <a:gd name="connsiteX4" fmla="*/ 5129 w 10032"/>
              <a:gd name="connsiteY4" fmla="*/ 0 h 10000"/>
              <a:gd name="connsiteX0" fmla="*/ 5162 w 10065"/>
              <a:gd name="connsiteY0" fmla="*/ 0 h 10000"/>
              <a:gd name="connsiteX1" fmla="*/ 136 w 10065"/>
              <a:gd name="connsiteY1" fmla="*/ 9963 h 10000"/>
              <a:gd name="connsiteX2" fmla="*/ 10041 w 10065"/>
              <a:gd name="connsiteY2" fmla="*/ 10000 h 10000"/>
              <a:gd name="connsiteX3" fmla="*/ 10065 w 10065"/>
              <a:gd name="connsiteY3" fmla="*/ 37 h 10000"/>
              <a:gd name="connsiteX4" fmla="*/ 5162 w 10065"/>
              <a:gd name="connsiteY4" fmla="*/ 0 h 10000"/>
              <a:gd name="connsiteX0" fmla="*/ 5174 w 10077"/>
              <a:gd name="connsiteY0" fmla="*/ 0 h 10000"/>
              <a:gd name="connsiteX1" fmla="*/ 148 w 10077"/>
              <a:gd name="connsiteY1" fmla="*/ 9963 h 10000"/>
              <a:gd name="connsiteX2" fmla="*/ 10053 w 10077"/>
              <a:gd name="connsiteY2" fmla="*/ 10000 h 10000"/>
              <a:gd name="connsiteX3" fmla="*/ 10077 w 10077"/>
              <a:gd name="connsiteY3" fmla="*/ 37 h 10000"/>
              <a:gd name="connsiteX4" fmla="*/ 5174 w 10077"/>
              <a:gd name="connsiteY4" fmla="*/ 0 h 10000"/>
              <a:gd name="connsiteX0" fmla="*/ 4965 w 9868"/>
              <a:gd name="connsiteY0" fmla="*/ 0 h 10000"/>
              <a:gd name="connsiteX1" fmla="*/ 156 w 9868"/>
              <a:gd name="connsiteY1" fmla="*/ 9963 h 10000"/>
              <a:gd name="connsiteX2" fmla="*/ 9844 w 9868"/>
              <a:gd name="connsiteY2" fmla="*/ 10000 h 10000"/>
              <a:gd name="connsiteX3" fmla="*/ 9868 w 9868"/>
              <a:gd name="connsiteY3" fmla="*/ 37 h 10000"/>
              <a:gd name="connsiteX4" fmla="*/ 4965 w 9868"/>
              <a:gd name="connsiteY4" fmla="*/ 0 h 10000"/>
              <a:gd name="connsiteX0" fmla="*/ 4977 w 9946"/>
              <a:gd name="connsiteY0" fmla="*/ 0 h 10000"/>
              <a:gd name="connsiteX1" fmla="*/ 104 w 9946"/>
              <a:gd name="connsiteY1" fmla="*/ 9963 h 10000"/>
              <a:gd name="connsiteX2" fmla="*/ 9922 w 9946"/>
              <a:gd name="connsiteY2" fmla="*/ 10000 h 10000"/>
              <a:gd name="connsiteX3" fmla="*/ 9946 w 9946"/>
              <a:gd name="connsiteY3" fmla="*/ 37 h 10000"/>
              <a:gd name="connsiteX4" fmla="*/ 4977 w 9946"/>
              <a:gd name="connsiteY4" fmla="*/ 0 h 10000"/>
              <a:gd name="connsiteX0" fmla="*/ 5026 w 10022"/>
              <a:gd name="connsiteY0" fmla="*/ 0 h 10000"/>
              <a:gd name="connsiteX1" fmla="*/ 127 w 10022"/>
              <a:gd name="connsiteY1" fmla="*/ 9963 h 10000"/>
              <a:gd name="connsiteX2" fmla="*/ 9998 w 10022"/>
              <a:gd name="connsiteY2" fmla="*/ 10000 h 10000"/>
              <a:gd name="connsiteX3" fmla="*/ 10022 w 10022"/>
              <a:gd name="connsiteY3" fmla="*/ 37 h 10000"/>
              <a:gd name="connsiteX4" fmla="*/ 5026 w 10022"/>
              <a:gd name="connsiteY4" fmla="*/ 0 h 10000"/>
              <a:gd name="connsiteX0" fmla="*/ 5168 w 10164"/>
              <a:gd name="connsiteY0" fmla="*/ 0 h 10000"/>
              <a:gd name="connsiteX1" fmla="*/ 122 w 10164"/>
              <a:gd name="connsiteY1" fmla="*/ 9963 h 10000"/>
              <a:gd name="connsiteX2" fmla="*/ 10140 w 10164"/>
              <a:gd name="connsiteY2" fmla="*/ 10000 h 10000"/>
              <a:gd name="connsiteX3" fmla="*/ 10164 w 10164"/>
              <a:gd name="connsiteY3" fmla="*/ 37 h 10000"/>
              <a:gd name="connsiteX4" fmla="*/ 5168 w 10164"/>
              <a:gd name="connsiteY4" fmla="*/ 0 h 10000"/>
              <a:gd name="connsiteX0" fmla="*/ 5168 w 10164"/>
              <a:gd name="connsiteY0" fmla="*/ 0 h 9987"/>
              <a:gd name="connsiteX1" fmla="*/ 122 w 10164"/>
              <a:gd name="connsiteY1" fmla="*/ 9963 h 9987"/>
              <a:gd name="connsiteX2" fmla="*/ 10140 w 10164"/>
              <a:gd name="connsiteY2" fmla="*/ 9987 h 9987"/>
              <a:gd name="connsiteX3" fmla="*/ 10164 w 10164"/>
              <a:gd name="connsiteY3" fmla="*/ 37 h 9987"/>
              <a:gd name="connsiteX4" fmla="*/ 5168 w 10164"/>
              <a:gd name="connsiteY4" fmla="*/ 0 h 9987"/>
              <a:gd name="connsiteX0" fmla="*/ 5085 w 10000"/>
              <a:gd name="connsiteY0" fmla="*/ 1 h 10001"/>
              <a:gd name="connsiteX1" fmla="*/ 120 w 10000"/>
              <a:gd name="connsiteY1" fmla="*/ 9977 h 10001"/>
              <a:gd name="connsiteX2" fmla="*/ 9976 w 10000"/>
              <a:gd name="connsiteY2" fmla="*/ 10001 h 10001"/>
              <a:gd name="connsiteX3" fmla="*/ 10000 w 10000"/>
              <a:gd name="connsiteY3" fmla="*/ 0 h 10001"/>
              <a:gd name="connsiteX4" fmla="*/ 5085 w 10000"/>
              <a:gd name="connsiteY4" fmla="*/ 1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1">
                <a:moveTo>
                  <a:pt x="5085" y="1"/>
                </a:moveTo>
                <a:cubicBezTo>
                  <a:pt x="2196" y="2118"/>
                  <a:pt x="-623" y="5218"/>
                  <a:pt x="120" y="9977"/>
                </a:cubicBezTo>
                <a:lnTo>
                  <a:pt x="9976" y="10001"/>
                </a:lnTo>
                <a:cubicBezTo>
                  <a:pt x="9988" y="5013"/>
                  <a:pt x="9992" y="3325"/>
                  <a:pt x="10000" y="0"/>
                </a:cubicBezTo>
                <a:lnTo>
                  <a:pt x="5085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1" name="Rectangle 1030"/>
          <p:cNvSpPr>
            <a:spLocks noChangeArrowheads="1"/>
          </p:cNvSpPr>
          <p:nvPr userDrawn="1"/>
        </p:nvSpPr>
        <p:spPr bwMode="auto">
          <a:xfrm>
            <a:off x="219119" y="4819429"/>
            <a:ext cx="4403725" cy="1365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tIns="0" bIns="0">
            <a:noAutofit/>
          </a:bodyPr>
          <a:lstStyle/>
          <a:p>
            <a:pPr algn="l"/>
            <a:r>
              <a:rPr lang="en-AU" sz="900" dirty="0" smtClean="0">
                <a:solidFill>
                  <a:schemeClr val="tx1"/>
                </a:solidFill>
                <a:latin typeface="Century Gothic" pitchFamily="34" charset="0"/>
              </a:rPr>
              <a:t>www.thalesgroup.com</a:t>
            </a:r>
            <a:endParaRPr lang="en-AU" sz="90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32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02049" y="2019650"/>
            <a:ext cx="4918023" cy="307777"/>
          </a:xfrm>
        </p:spPr>
        <p:txBody>
          <a:bodyPr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edit Master subtitle text style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 hasCustomPrompt="1"/>
          </p:nvPr>
        </p:nvSpPr>
        <p:spPr>
          <a:xfrm>
            <a:off x="302049" y="2502958"/>
            <a:ext cx="4918022" cy="1751542"/>
          </a:xfr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400" b="0">
                <a:solidFill>
                  <a:srgbClr val="505050"/>
                </a:solidFill>
              </a:defRPr>
            </a:lvl1pPr>
            <a:lvl2pPr marL="0" indent="0" algn="l">
              <a:buFontTx/>
              <a:buNone/>
              <a:defRPr/>
            </a:lvl2pPr>
            <a:lvl3pPr marL="0" indent="0" algn="l">
              <a:buFontTx/>
              <a:buNone/>
              <a:defRPr/>
            </a:lvl3pPr>
            <a:lvl4pPr marL="0" indent="0" algn="l">
              <a:buFontTx/>
              <a:buNone/>
              <a:defRPr/>
            </a:lvl4pPr>
            <a:lvl5pPr marL="0" indent="0" algn="l">
              <a:buFontTx/>
              <a:buNone/>
              <a:defRPr/>
            </a:lvl5pPr>
          </a:lstStyle>
          <a:p>
            <a:r>
              <a:rPr lang="en-AU" dirty="0" smtClean="0"/>
              <a:t>Click to edit Master subtitle style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5501950" y="-9525"/>
            <a:ext cx="3647433" cy="5178425"/>
          </a:xfrm>
          <a:custGeom>
            <a:avLst/>
            <a:gdLst>
              <a:gd name="connsiteX0" fmla="*/ 0 w 3662362"/>
              <a:gd name="connsiteY0" fmla="*/ 0 h 5168900"/>
              <a:gd name="connsiteX1" fmla="*/ 3662362 w 3662362"/>
              <a:gd name="connsiteY1" fmla="*/ 0 h 5168900"/>
              <a:gd name="connsiteX2" fmla="*/ 3662362 w 3662362"/>
              <a:gd name="connsiteY2" fmla="*/ 5168900 h 5168900"/>
              <a:gd name="connsiteX3" fmla="*/ 0 w 3662362"/>
              <a:gd name="connsiteY3" fmla="*/ 5168900 h 5168900"/>
              <a:gd name="connsiteX4" fmla="*/ 0 w 3662362"/>
              <a:gd name="connsiteY4" fmla="*/ 0 h 5168900"/>
              <a:gd name="connsiteX0" fmla="*/ 1724025 w 3662362"/>
              <a:gd name="connsiteY0" fmla="*/ 0 h 5178425"/>
              <a:gd name="connsiteX1" fmla="*/ 3662362 w 3662362"/>
              <a:gd name="connsiteY1" fmla="*/ 9525 h 5178425"/>
              <a:gd name="connsiteX2" fmla="*/ 3662362 w 3662362"/>
              <a:gd name="connsiteY2" fmla="*/ 5178425 h 5178425"/>
              <a:gd name="connsiteX3" fmla="*/ 0 w 3662362"/>
              <a:gd name="connsiteY3" fmla="*/ 5178425 h 5178425"/>
              <a:gd name="connsiteX4" fmla="*/ 1724025 w 3662362"/>
              <a:gd name="connsiteY4" fmla="*/ 0 h 5178425"/>
              <a:gd name="connsiteX0" fmla="*/ 1724025 w 3662362"/>
              <a:gd name="connsiteY0" fmla="*/ 0 h 5178425"/>
              <a:gd name="connsiteX1" fmla="*/ 3662362 w 3662362"/>
              <a:gd name="connsiteY1" fmla="*/ 9525 h 5178425"/>
              <a:gd name="connsiteX2" fmla="*/ 3662362 w 3662362"/>
              <a:gd name="connsiteY2" fmla="*/ 5178425 h 5178425"/>
              <a:gd name="connsiteX3" fmla="*/ 0 w 3662362"/>
              <a:gd name="connsiteY3" fmla="*/ 5178425 h 5178425"/>
              <a:gd name="connsiteX4" fmla="*/ 1724025 w 3662362"/>
              <a:gd name="connsiteY4" fmla="*/ 0 h 5178425"/>
              <a:gd name="connsiteX0" fmla="*/ 1609725 w 3548062"/>
              <a:gd name="connsiteY0" fmla="*/ 0 h 5178425"/>
              <a:gd name="connsiteX1" fmla="*/ 3548062 w 3548062"/>
              <a:gd name="connsiteY1" fmla="*/ 9525 h 5178425"/>
              <a:gd name="connsiteX2" fmla="*/ 3548062 w 3548062"/>
              <a:gd name="connsiteY2" fmla="*/ 5178425 h 5178425"/>
              <a:gd name="connsiteX3" fmla="*/ 0 w 3548062"/>
              <a:gd name="connsiteY3" fmla="*/ 5178425 h 5178425"/>
              <a:gd name="connsiteX4" fmla="*/ 1609725 w 3548062"/>
              <a:gd name="connsiteY4" fmla="*/ 0 h 5178425"/>
              <a:gd name="connsiteX0" fmla="*/ 1758948 w 3697285"/>
              <a:gd name="connsiteY0" fmla="*/ 0 h 5178425"/>
              <a:gd name="connsiteX1" fmla="*/ 3697285 w 3697285"/>
              <a:gd name="connsiteY1" fmla="*/ 9525 h 5178425"/>
              <a:gd name="connsiteX2" fmla="*/ 3697285 w 3697285"/>
              <a:gd name="connsiteY2" fmla="*/ 5178425 h 5178425"/>
              <a:gd name="connsiteX3" fmla="*/ 149223 w 3697285"/>
              <a:gd name="connsiteY3" fmla="*/ 5178425 h 5178425"/>
              <a:gd name="connsiteX4" fmla="*/ 1758948 w 3697285"/>
              <a:gd name="connsiteY4" fmla="*/ 0 h 5178425"/>
              <a:gd name="connsiteX0" fmla="*/ 1709096 w 3647433"/>
              <a:gd name="connsiteY0" fmla="*/ 0 h 5178425"/>
              <a:gd name="connsiteX1" fmla="*/ 3647433 w 3647433"/>
              <a:gd name="connsiteY1" fmla="*/ 9525 h 5178425"/>
              <a:gd name="connsiteX2" fmla="*/ 3647433 w 3647433"/>
              <a:gd name="connsiteY2" fmla="*/ 5178425 h 5178425"/>
              <a:gd name="connsiteX3" fmla="*/ 99371 w 3647433"/>
              <a:gd name="connsiteY3" fmla="*/ 5178425 h 5178425"/>
              <a:gd name="connsiteX4" fmla="*/ 1709096 w 3647433"/>
              <a:gd name="connsiteY4" fmla="*/ 0 h 517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7433" h="5178425">
                <a:moveTo>
                  <a:pt x="1709096" y="0"/>
                </a:moveTo>
                <a:lnTo>
                  <a:pt x="3647433" y="9525"/>
                </a:lnTo>
                <a:lnTo>
                  <a:pt x="3647433" y="5178425"/>
                </a:lnTo>
                <a:lnTo>
                  <a:pt x="99371" y="5178425"/>
                </a:lnTo>
                <a:cubicBezTo>
                  <a:pt x="-30804" y="4471458"/>
                  <a:pt x="-351479" y="2116667"/>
                  <a:pt x="170909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lIns="432000" anchor="ctr" anchorCtr="0"/>
          <a:lstStyle>
            <a:lvl1pPr marL="0" indent="0" algn="ctr">
              <a:buFontTx/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Click icon to add image</a:t>
            </a:r>
            <a:br>
              <a:rPr lang="en-AU" dirty="0" smtClean="0"/>
            </a:br>
            <a:r>
              <a:rPr lang="en-AU" dirty="0" smtClean="0"/>
              <a:t>to placeholder</a:t>
            </a:r>
            <a:endParaRPr lang="en-AU" dirty="0"/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200847" y="1609906"/>
            <a:ext cx="96122" cy="360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400" b="0" i="0" u="none" strike="noStrike" cap="none" normalizeH="0" baseline="0" smtClean="0">
              <a:ln>
                <a:noFill/>
              </a:ln>
              <a:solidFill>
                <a:srgbClr val="323265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12" name="Image 11" descr="logo_thales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51" t="36000" r="9051" b="36000"/>
          <a:stretch/>
        </p:blipFill>
        <p:spPr>
          <a:xfrm>
            <a:off x="235940" y="165679"/>
            <a:ext cx="2337181" cy="449458"/>
          </a:xfrm>
          <a:prstGeom prst="rect">
            <a:avLst/>
          </a:prstGeom>
        </p:spPr>
      </p:pic>
      <p:sp>
        <p:nvSpPr>
          <p:cNvPr id="11" name="ZoneTexte 11"/>
          <p:cNvSpPr txBox="1">
            <a:spLocks noChangeArrowheads="1"/>
          </p:cNvSpPr>
          <p:nvPr userDrawn="1"/>
        </p:nvSpPr>
        <p:spPr bwMode="auto">
          <a:xfrm>
            <a:off x="3968750" y="4648678"/>
            <a:ext cx="1206500" cy="4012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/>
        </p:spPr>
        <p:txBody>
          <a:bodyPr wrap="square" tIns="46800" anchor="ctr" anchorCtr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0" dirty="0" smtClean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OPEN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0" dirty="0" smtClean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THALES</a:t>
            </a:r>
            <a:r>
              <a:rPr lang="en-US" sz="500" b="0" baseline="0" dirty="0" smtClean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 GROUP INTERNAL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0" baseline="0" dirty="0" smtClean="0">
                <a:solidFill>
                  <a:srgbClr val="FF0000"/>
                </a:solidFill>
                <a:latin typeface="Arial" charset="0"/>
              </a:rPr>
              <a:t>THALES GROUP CONFIDENTIAL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0" baseline="0" dirty="0" smtClean="0">
                <a:solidFill>
                  <a:srgbClr val="FF0000"/>
                </a:solidFill>
                <a:latin typeface="Arial" charset="0"/>
              </a:rPr>
              <a:t>THALES GROUP SECRET</a:t>
            </a:r>
            <a:endParaRPr lang="en-US" sz="500" b="0" dirty="0" smtClean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435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 bwMode="auto">
          <a:xfrm>
            <a:off x="5501949" y="-15875"/>
            <a:ext cx="3642050" cy="5165725"/>
          </a:xfrm>
          <a:custGeom>
            <a:avLst/>
            <a:gdLst>
              <a:gd name="connsiteX0" fmla="*/ 0 w 3657600"/>
              <a:gd name="connsiteY0" fmla="*/ 0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0 w 3657600"/>
              <a:gd name="connsiteY4" fmla="*/ 0 h 5143500"/>
              <a:gd name="connsiteX0" fmla="*/ 2114550 w 3657600"/>
              <a:gd name="connsiteY0" fmla="*/ 9525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2114550 w 3657600"/>
              <a:gd name="connsiteY4" fmla="*/ 9525 h 5143500"/>
              <a:gd name="connsiteX0" fmla="*/ 1733550 w 3657600"/>
              <a:gd name="connsiteY0" fmla="*/ 9525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1733550 w 3657600"/>
              <a:gd name="connsiteY4" fmla="*/ 9525 h 5143500"/>
              <a:gd name="connsiteX0" fmla="*/ 1600200 w 3524250"/>
              <a:gd name="connsiteY0" fmla="*/ 9525 h 5143500"/>
              <a:gd name="connsiteX1" fmla="*/ 3524250 w 3524250"/>
              <a:gd name="connsiteY1" fmla="*/ 0 h 5143500"/>
              <a:gd name="connsiteX2" fmla="*/ 3524250 w 3524250"/>
              <a:gd name="connsiteY2" fmla="*/ 5143500 h 5143500"/>
              <a:gd name="connsiteX3" fmla="*/ 0 w 3524250"/>
              <a:gd name="connsiteY3" fmla="*/ 5143500 h 5143500"/>
              <a:gd name="connsiteX4" fmla="*/ 1600200 w 3524250"/>
              <a:gd name="connsiteY4" fmla="*/ 9525 h 5143500"/>
              <a:gd name="connsiteX0" fmla="*/ 1687405 w 3611455"/>
              <a:gd name="connsiteY0" fmla="*/ 9525 h 5143500"/>
              <a:gd name="connsiteX1" fmla="*/ 3611455 w 3611455"/>
              <a:gd name="connsiteY1" fmla="*/ 0 h 5143500"/>
              <a:gd name="connsiteX2" fmla="*/ 3611455 w 3611455"/>
              <a:gd name="connsiteY2" fmla="*/ 5143500 h 5143500"/>
              <a:gd name="connsiteX3" fmla="*/ 87205 w 3611455"/>
              <a:gd name="connsiteY3" fmla="*/ 5143500 h 5143500"/>
              <a:gd name="connsiteX4" fmla="*/ 1687405 w 3611455"/>
              <a:gd name="connsiteY4" fmla="*/ 9525 h 5143500"/>
              <a:gd name="connsiteX0" fmla="*/ 1685374 w 3609424"/>
              <a:gd name="connsiteY0" fmla="*/ 9525 h 5143500"/>
              <a:gd name="connsiteX1" fmla="*/ 3609424 w 3609424"/>
              <a:gd name="connsiteY1" fmla="*/ 0 h 5143500"/>
              <a:gd name="connsiteX2" fmla="*/ 3609424 w 3609424"/>
              <a:gd name="connsiteY2" fmla="*/ 5143500 h 5143500"/>
              <a:gd name="connsiteX3" fmla="*/ 85174 w 3609424"/>
              <a:gd name="connsiteY3" fmla="*/ 5143500 h 5143500"/>
              <a:gd name="connsiteX4" fmla="*/ 1685374 w 3609424"/>
              <a:gd name="connsiteY4" fmla="*/ 9525 h 5143500"/>
              <a:gd name="connsiteX0" fmla="*/ 1671927 w 3595977"/>
              <a:gd name="connsiteY0" fmla="*/ 9525 h 5143500"/>
              <a:gd name="connsiteX1" fmla="*/ 3595977 w 3595977"/>
              <a:gd name="connsiteY1" fmla="*/ 0 h 5143500"/>
              <a:gd name="connsiteX2" fmla="*/ 3595977 w 3595977"/>
              <a:gd name="connsiteY2" fmla="*/ 5143500 h 5143500"/>
              <a:gd name="connsiteX3" fmla="*/ 71727 w 3595977"/>
              <a:gd name="connsiteY3" fmla="*/ 5143500 h 5143500"/>
              <a:gd name="connsiteX4" fmla="*/ 1671927 w 3595977"/>
              <a:gd name="connsiteY4" fmla="*/ 9525 h 5143500"/>
              <a:gd name="connsiteX0" fmla="*/ 1696573 w 3620623"/>
              <a:gd name="connsiteY0" fmla="*/ 9525 h 5143500"/>
              <a:gd name="connsiteX1" fmla="*/ 3620623 w 3620623"/>
              <a:gd name="connsiteY1" fmla="*/ 0 h 5143500"/>
              <a:gd name="connsiteX2" fmla="*/ 3620623 w 3620623"/>
              <a:gd name="connsiteY2" fmla="*/ 5143500 h 5143500"/>
              <a:gd name="connsiteX3" fmla="*/ 96373 w 3620623"/>
              <a:gd name="connsiteY3" fmla="*/ 5143500 h 5143500"/>
              <a:gd name="connsiteX4" fmla="*/ 1696573 w 3620623"/>
              <a:gd name="connsiteY4" fmla="*/ 9525 h 5143500"/>
              <a:gd name="connsiteX0" fmla="*/ 1714885 w 3638935"/>
              <a:gd name="connsiteY0" fmla="*/ 9525 h 5143500"/>
              <a:gd name="connsiteX1" fmla="*/ 3638935 w 3638935"/>
              <a:gd name="connsiteY1" fmla="*/ 0 h 5143500"/>
              <a:gd name="connsiteX2" fmla="*/ 3638935 w 3638935"/>
              <a:gd name="connsiteY2" fmla="*/ 5143500 h 5143500"/>
              <a:gd name="connsiteX3" fmla="*/ 114685 w 3638935"/>
              <a:gd name="connsiteY3" fmla="*/ 5143500 h 5143500"/>
              <a:gd name="connsiteX4" fmla="*/ 1714885 w 3638935"/>
              <a:gd name="connsiteY4" fmla="*/ 9525 h 5143500"/>
              <a:gd name="connsiteX0" fmla="*/ 1718138 w 3642188"/>
              <a:gd name="connsiteY0" fmla="*/ 9525 h 5143500"/>
              <a:gd name="connsiteX1" fmla="*/ 3642188 w 3642188"/>
              <a:gd name="connsiteY1" fmla="*/ 0 h 5143500"/>
              <a:gd name="connsiteX2" fmla="*/ 3642188 w 3642188"/>
              <a:gd name="connsiteY2" fmla="*/ 5143500 h 5143500"/>
              <a:gd name="connsiteX3" fmla="*/ 117938 w 3642188"/>
              <a:gd name="connsiteY3" fmla="*/ 5143500 h 5143500"/>
              <a:gd name="connsiteX4" fmla="*/ 1718138 w 3642188"/>
              <a:gd name="connsiteY4" fmla="*/ 9525 h 5143500"/>
              <a:gd name="connsiteX0" fmla="*/ 1729957 w 3654007"/>
              <a:gd name="connsiteY0" fmla="*/ 9525 h 5149850"/>
              <a:gd name="connsiteX1" fmla="*/ 3654007 w 3654007"/>
              <a:gd name="connsiteY1" fmla="*/ 0 h 5149850"/>
              <a:gd name="connsiteX2" fmla="*/ 3654007 w 3654007"/>
              <a:gd name="connsiteY2" fmla="*/ 5143500 h 5149850"/>
              <a:gd name="connsiteX3" fmla="*/ 117057 w 3654007"/>
              <a:gd name="connsiteY3" fmla="*/ 5149850 h 5149850"/>
              <a:gd name="connsiteX4" fmla="*/ 1729957 w 3654007"/>
              <a:gd name="connsiteY4" fmla="*/ 9525 h 5149850"/>
              <a:gd name="connsiteX0" fmla="*/ 1652638 w 3576688"/>
              <a:gd name="connsiteY0" fmla="*/ 9525 h 5149850"/>
              <a:gd name="connsiteX1" fmla="*/ 3576688 w 3576688"/>
              <a:gd name="connsiteY1" fmla="*/ 0 h 5149850"/>
              <a:gd name="connsiteX2" fmla="*/ 3576688 w 3576688"/>
              <a:gd name="connsiteY2" fmla="*/ 5143500 h 5149850"/>
              <a:gd name="connsiteX3" fmla="*/ 39738 w 3576688"/>
              <a:gd name="connsiteY3" fmla="*/ 5149850 h 5149850"/>
              <a:gd name="connsiteX4" fmla="*/ 1652638 w 3576688"/>
              <a:gd name="connsiteY4" fmla="*/ 9525 h 5149850"/>
              <a:gd name="connsiteX0" fmla="*/ 1715094 w 3639144"/>
              <a:gd name="connsiteY0" fmla="*/ 9525 h 5149850"/>
              <a:gd name="connsiteX1" fmla="*/ 3639144 w 3639144"/>
              <a:gd name="connsiteY1" fmla="*/ 0 h 5149850"/>
              <a:gd name="connsiteX2" fmla="*/ 3639144 w 3639144"/>
              <a:gd name="connsiteY2" fmla="*/ 5143500 h 5149850"/>
              <a:gd name="connsiteX3" fmla="*/ 102194 w 3639144"/>
              <a:gd name="connsiteY3" fmla="*/ 5149850 h 5149850"/>
              <a:gd name="connsiteX4" fmla="*/ 1715094 w 3639144"/>
              <a:gd name="connsiteY4" fmla="*/ 9525 h 5149850"/>
              <a:gd name="connsiteX0" fmla="*/ 1709147 w 3639547"/>
              <a:gd name="connsiteY0" fmla="*/ 0 h 5165725"/>
              <a:gd name="connsiteX1" fmla="*/ 3639547 w 3639547"/>
              <a:gd name="connsiteY1" fmla="*/ 15875 h 5165725"/>
              <a:gd name="connsiteX2" fmla="*/ 3639547 w 3639547"/>
              <a:gd name="connsiteY2" fmla="*/ 5159375 h 5165725"/>
              <a:gd name="connsiteX3" fmla="*/ 102597 w 3639547"/>
              <a:gd name="connsiteY3" fmla="*/ 5165725 h 5165725"/>
              <a:gd name="connsiteX4" fmla="*/ 1709147 w 3639547"/>
              <a:gd name="connsiteY4" fmla="*/ 0 h 5165725"/>
              <a:gd name="connsiteX0" fmla="*/ 1701671 w 3632071"/>
              <a:gd name="connsiteY0" fmla="*/ 0 h 5165725"/>
              <a:gd name="connsiteX1" fmla="*/ 3632071 w 3632071"/>
              <a:gd name="connsiteY1" fmla="*/ 15875 h 5165725"/>
              <a:gd name="connsiteX2" fmla="*/ 3632071 w 3632071"/>
              <a:gd name="connsiteY2" fmla="*/ 5159375 h 5165725"/>
              <a:gd name="connsiteX3" fmla="*/ 95121 w 3632071"/>
              <a:gd name="connsiteY3" fmla="*/ 5165725 h 5165725"/>
              <a:gd name="connsiteX4" fmla="*/ 1701671 w 3632071"/>
              <a:gd name="connsiteY4" fmla="*/ 0 h 5165725"/>
              <a:gd name="connsiteX0" fmla="*/ 1705460 w 3635860"/>
              <a:gd name="connsiteY0" fmla="*/ 0 h 5165725"/>
              <a:gd name="connsiteX1" fmla="*/ 3635860 w 3635860"/>
              <a:gd name="connsiteY1" fmla="*/ 15875 h 5165725"/>
              <a:gd name="connsiteX2" fmla="*/ 3635860 w 3635860"/>
              <a:gd name="connsiteY2" fmla="*/ 5159375 h 5165725"/>
              <a:gd name="connsiteX3" fmla="*/ 98910 w 3635860"/>
              <a:gd name="connsiteY3" fmla="*/ 5165725 h 5165725"/>
              <a:gd name="connsiteX4" fmla="*/ 1705460 w 3635860"/>
              <a:gd name="connsiteY4" fmla="*/ 0 h 5165725"/>
              <a:gd name="connsiteX0" fmla="*/ 1711650 w 3642050"/>
              <a:gd name="connsiteY0" fmla="*/ 0 h 5165725"/>
              <a:gd name="connsiteX1" fmla="*/ 3642050 w 3642050"/>
              <a:gd name="connsiteY1" fmla="*/ 15875 h 5165725"/>
              <a:gd name="connsiteX2" fmla="*/ 3642050 w 3642050"/>
              <a:gd name="connsiteY2" fmla="*/ 5159375 h 5165725"/>
              <a:gd name="connsiteX3" fmla="*/ 105100 w 3642050"/>
              <a:gd name="connsiteY3" fmla="*/ 5165725 h 5165725"/>
              <a:gd name="connsiteX4" fmla="*/ 1711650 w 3642050"/>
              <a:gd name="connsiteY4" fmla="*/ 0 h 516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050" h="5165725">
                <a:moveTo>
                  <a:pt x="1711650" y="0"/>
                </a:moveTo>
                <a:lnTo>
                  <a:pt x="3642050" y="15875"/>
                </a:lnTo>
                <a:lnTo>
                  <a:pt x="3642050" y="5159375"/>
                </a:lnTo>
                <a:lnTo>
                  <a:pt x="105100" y="5165725"/>
                </a:lnTo>
                <a:cubicBezTo>
                  <a:pt x="-374325" y="2705100"/>
                  <a:pt x="895675" y="796925"/>
                  <a:pt x="1711650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AU" dirty="0"/>
          </a:p>
        </p:txBody>
      </p:sp>
      <p:sp>
        <p:nvSpPr>
          <p:cNvPr id="7" name="Oval 41"/>
          <p:cNvSpPr>
            <a:spLocks noChangeArrowheads="1"/>
          </p:cNvSpPr>
          <p:nvPr userDrawn="1"/>
        </p:nvSpPr>
        <p:spPr bwMode="auto">
          <a:xfrm>
            <a:off x="5024438" y="-2908243"/>
            <a:ext cx="11338832" cy="115449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Oval 41"/>
          <p:cNvSpPr>
            <a:spLocks noChangeArrowheads="1"/>
          </p:cNvSpPr>
          <p:nvPr userDrawn="1"/>
        </p:nvSpPr>
        <p:spPr bwMode="auto">
          <a:xfrm>
            <a:off x="5429438" y="-1897567"/>
            <a:ext cx="11338832" cy="11544925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AU" sz="2000" b="1" kern="1200" dirty="0" smtClean="0">
                <a:solidFill>
                  <a:srgbClr val="333366"/>
                </a:solidFill>
                <a:effectLst/>
                <a:latin typeface="+mj-lt"/>
              </a:rPr>
              <a:t>Click to edit Master title style</a:t>
            </a:r>
            <a:r>
              <a:rPr lang="en-AU" dirty="0" smtClean="0"/>
              <a:t> </a:t>
            </a:r>
            <a:endParaRPr lang="fr-FR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4740166" y="1169559"/>
            <a:ext cx="3993826" cy="2817677"/>
          </a:xfrm>
          <a:custGeom>
            <a:avLst/>
            <a:gdLst>
              <a:gd name="connsiteX0" fmla="*/ 0 w 2871788"/>
              <a:gd name="connsiteY0" fmla="*/ 0 h 3617912"/>
              <a:gd name="connsiteX1" fmla="*/ 2871788 w 2871788"/>
              <a:gd name="connsiteY1" fmla="*/ 0 h 3617912"/>
              <a:gd name="connsiteX2" fmla="*/ 2871788 w 2871788"/>
              <a:gd name="connsiteY2" fmla="*/ 3617912 h 3617912"/>
              <a:gd name="connsiteX3" fmla="*/ 0 w 2871788"/>
              <a:gd name="connsiteY3" fmla="*/ 3617912 h 3617912"/>
              <a:gd name="connsiteX4" fmla="*/ 0 w 2871788"/>
              <a:gd name="connsiteY4" fmla="*/ 0 h 3617912"/>
              <a:gd name="connsiteX0" fmla="*/ 0 w 2871788"/>
              <a:gd name="connsiteY0" fmla="*/ 0 h 3883583"/>
              <a:gd name="connsiteX1" fmla="*/ 2871788 w 2871788"/>
              <a:gd name="connsiteY1" fmla="*/ 0 h 3883583"/>
              <a:gd name="connsiteX2" fmla="*/ 2871788 w 2871788"/>
              <a:gd name="connsiteY2" fmla="*/ 3883583 h 3883583"/>
              <a:gd name="connsiteX3" fmla="*/ 0 w 2871788"/>
              <a:gd name="connsiteY3" fmla="*/ 3617912 h 3883583"/>
              <a:gd name="connsiteX4" fmla="*/ 0 w 2871788"/>
              <a:gd name="connsiteY4" fmla="*/ 0 h 3883583"/>
              <a:gd name="connsiteX0" fmla="*/ 0 w 2871788"/>
              <a:gd name="connsiteY0" fmla="*/ 0 h 3883583"/>
              <a:gd name="connsiteX1" fmla="*/ 2871788 w 2871788"/>
              <a:gd name="connsiteY1" fmla="*/ 0 h 3883583"/>
              <a:gd name="connsiteX2" fmla="*/ 2871788 w 2871788"/>
              <a:gd name="connsiteY2" fmla="*/ 3883583 h 3883583"/>
              <a:gd name="connsiteX3" fmla="*/ 0 w 2871788"/>
              <a:gd name="connsiteY3" fmla="*/ 3716766 h 3883583"/>
              <a:gd name="connsiteX4" fmla="*/ 0 w 2871788"/>
              <a:gd name="connsiteY4" fmla="*/ 0 h 3883583"/>
              <a:gd name="connsiteX0" fmla="*/ 0 w 2871788"/>
              <a:gd name="connsiteY0" fmla="*/ 0 h 3930717"/>
              <a:gd name="connsiteX1" fmla="*/ 2871788 w 2871788"/>
              <a:gd name="connsiteY1" fmla="*/ 0 h 3930717"/>
              <a:gd name="connsiteX2" fmla="*/ 2871788 w 2871788"/>
              <a:gd name="connsiteY2" fmla="*/ 3930717 h 3930717"/>
              <a:gd name="connsiteX3" fmla="*/ 0 w 2871788"/>
              <a:gd name="connsiteY3" fmla="*/ 3716766 h 3930717"/>
              <a:gd name="connsiteX4" fmla="*/ 0 w 2871788"/>
              <a:gd name="connsiteY4" fmla="*/ 0 h 3930717"/>
              <a:gd name="connsiteX0" fmla="*/ 6724 w 2878512"/>
              <a:gd name="connsiteY0" fmla="*/ 0 h 3931919"/>
              <a:gd name="connsiteX1" fmla="*/ 2878512 w 2878512"/>
              <a:gd name="connsiteY1" fmla="*/ 0 h 3931919"/>
              <a:gd name="connsiteX2" fmla="*/ 2878512 w 2878512"/>
              <a:gd name="connsiteY2" fmla="*/ 3930717 h 3931919"/>
              <a:gd name="connsiteX3" fmla="*/ 0 w 2878512"/>
              <a:gd name="connsiteY3" fmla="*/ 3931919 h 3931919"/>
              <a:gd name="connsiteX4" fmla="*/ 6724 w 2878512"/>
              <a:gd name="connsiteY4" fmla="*/ 0 h 3931919"/>
              <a:gd name="connsiteX0" fmla="*/ 6724 w 2878512"/>
              <a:gd name="connsiteY0" fmla="*/ 0 h 3931919"/>
              <a:gd name="connsiteX1" fmla="*/ 2878512 w 2878512"/>
              <a:gd name="connsiteY1" fmla="*/ 0 h 3931919"/>
              <a:gd name="connsiteX2" fmla="*/ 2878512 w 2878512"/>
              <a:gd name="connsiteY2" fmla="*/ 3930717 h 3931919"/>
              <a:gd name="connsiteX3" fmla="*/ 0 w 2878512"/>
              <a:gd name="connsiteY3" fmla="*/ 3931919 h 3931919"/>
              <a:gd name="connsiteX4" fmla="*/ 6724 w 2878512"/>
              <a:gd name="connsiteY4" fmla="*/ 0 h 3931919"/>
              <a:gd name="connsiteX0" fmla="*/ 232246 w 3104034"/>
              <a:gd name="connsiteY0" fmla="*/ 0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2246 w 3104034"/>
              <a:gd name="connsiteY4" fmla="*/ 0 h 3938217"/>
              <a:gd name="connsiteX0" fmla="*/ 232246 w 3104034"/>
              <a:gd name="connsiteY0" fmla="*/ 0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2246 w 3104034"/>
              <a:gd name="connsiteY4" fmla="*/ 0 h 3938217"/>
              <a:gd name="connsiteX0" fmla="*/ 232246 w 3104034"/>
              <a:gd name="connsiteY0" fmla="*/ 0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2246 w 3104034"/>
              <a:gd name="connsiteY4" fmla="*/ 0 h 3938217"/>
              <a:gd name="connsiteX0" fmla="*/ 239295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9295 w 3104034"/>
              <a:gd name="connsiteY4" fmla="*/ 97081 h 3938217"/>
              <a:gd name="connsiteX0" fmla="*/ 239295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9295 w 3104034"/>
              <a:gd name="connsiteY4" fmla="*/ 97081 h 3938217"/>
              <a:gd name="connsiteX0" fmla="*/ 239295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239295 w 3104034"/>
              <a:gd name="connsiteY4" fmla="*/ 97081 h 3938217"/>
              <a:gd name="connsiteX0" fmla="*/ 394341 w 3104034"/>
              <a:gd name="connsiteY0" fmla="*/ 97081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394341 w 3104034"/>
              <a:gd name="connsiteY4" fmla="*/ 97081 h 3938217"/>
              <a:gd name="connsiteX0" fmla="*/ 443673 w 3104034"/>
              <a:gd name="connsiteY0" fmla="*/ 103553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443673 w 3104034"/>
              <a:gd name="connsiteY4" fmla="*/ 103553 h 3938217"/>
              <a:gd name="connsiteX0" fmla="*/ 443673 w 3104034"/>
              <a:gd name="connsiteY0" fmla="*/ 103553 h 3938217"/>
              <a:gd name="connsiteX1" fmla="*/ 3104034 w 3104034"/>
              <a:gd name="connsiteY1" fmla="*/ 0 h 3938217"/>
              <a:gd name="connsiteX2" fmla="*/ 3104034 w 3104034"/>
              <a:gd name="connsiteY2" fmla="*/ 3930717 h 3938217"/>
              <a:gd name="connsiteX3" fmla="*/ 0 w 3104034"/>
              <a:gd name="connsiteY3" fmla="*/ 3938217 h 3938217"/>
              <a:gd name="connsiteX4" fmla="*/ 443673 w 3104034"/>
              <a:gd name="connsiteY4" fmla="*/ 103553 h 3938217"/>
              <a:gd name="connsiteX0" fmla="*/ 443673 w 3104034"/>
              <a:gd name="connsiteY0" fmla="*/ 0 h 3834664"/>
              <a:gd name="connsiteX1" fmla="*/ 3104034 w 3104034"/>
              <a:gd name="connsiteY1" fmla="*/ 0 h 3834664"/>
              <a:gd name="connsiteX2" fmla="*/ 3104034 w 3104034"/>
              <a:gd name="connsiteY2" fmla="*/ 3827164 h 3834664"/>
              <a:gd name="connsiteX3" fmla="*/ 0 w 3104034"/>
              <a:gd name="connsiteY3" fmla="*/ 3834664 h 3834664"/>
              <a:gd name="connsiteX4" fmla="*/ 443673 w 3104034"/>
              <a:gd name="connsiteY4" fmla="*/ 0 h 3834664"/>
              <a:gd name="connsiteX0" fmla="*/ 443673 w 3104034"/>
              <a:gd name="connsiteY0" fmla="*/ 0 h 3834664"/>
              <a:gd name="connsiteX1" fmla="*/ 3104034 w 3104034"/>
              <a:gd name="connsiteY1" fmla="*/ 0 h 3834664"/>
              <a:gd name="connsiteX2" fmla="*/ 3104034 w 3104034"/>
              <a:gd name="connsiteY2" fmla="*/ 3827164 h 3834664"/>
              <a:gd name="connsiteX3" fmla="*/ 0 w 3104034"/>
              <a:gd name="connsiteY3" fmla="*/ 3834664 h 3834664"/>
              <a:gd name="connsiteX4" fmla="*/ 443673 w 3104034"/>
              <a:gd name="connsiteY4" fmla="*/ 0 h 3834664"/>
              <a:gd name="connsiteX0" fmla="*/ 464021 w 3124382"/>
              <a:gd name="connsiteY0" fmla="*/ 0 h 4009409"/>
              <a:gd name="connsiteX1" fmla="*/ 3124382 w 3124382"/>
              <a:gd name="connsiteY1" fmla="*/ 0 h 4009409"/>
              <a:gd name="connsiteX2" fmla="*/ 3124382 w 3124382"/>
              <a:gd name="connsiteY2" fmla="*/ 3827164 h 4009409"/>
              <a:gd name="connsiteX3" fmla="*/ 0 w 3124382"/>
              <a:gd name="connsiteY3" fmla="*/ 4009409 h 4009409"/>
              <a:gd name="connsiteX4" fmla="*/ 464021 w 3124382"/>
              <a:gd name="connsiteY4" fmla="*/ 0 h 4009409"/>
              <a:gd name="connsiteX0" fmla="*/ 464021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464021 w 3131164"/>
              <a:gd name="connsiteY4" fmla="*/ 0 h 4009409"/>
              <a:gd name="connsiteX0" fmla="*/ 464021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464021 w 3131164"/>
              <a:gd name="connsiteY4" fmla="*/ 0 h 4009409"/>
              <a:gd name="connsiteX0" fmla="*/ 464021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464021 w 3131164"/>
              <a:gd name="connsiteY4" fmla="*/ 0 h 4009409"/>
              <a:gd name="connsiteX0" fmla="*/ 29946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29946 w 3131164"/>
              <a:gd name="connsiteY4" fmla="*/ 0 h 4009409"/>
              <a:gd name="connsiteX0" fmla="*/ 9599 w 3131164"/>
              <a:gd name="connsiteY0" fmla="*/ 0 h 4009409"/>
              <a:gd name="connsiteX1" fmla="*/ 3124382 w 3131164"/>
              <a:gd name="connsiteY1" fmla="*/ 0 h 4009409"/>
              <a:gd name="connsiteX2" fmla="*/ 3131164 w 3131164"/>
              <a:gd name="connsiteY2" fmla="*/ 4008382 h 4009409"/>
              <a:gd name="connsiteX3" fmla="*/ 0 w 3131164"/>
              <a:gd name="connsiteY3" fmla="*/ 4009409 h 4009409"/>
              <a:gd name="connsiteX4" fmla="*/ 9599 w 3131164"/>
              <a:gd name="connsiteY4" fmla="*/ 0 h 4009409"/>
              <a:gd name="connsiteX0" fmla="*/ 399 w 3142312"/>
              <a:gd name="connsiteY0" fmla="*/ 0 h 4009409"/>
              <a:gd name="connsiteX1" fmla="*/ 3135530 w 3142312"/>
              <a:gd name="connsiteY1" fmla="*/ 0 h 4009409"/>
              <a:gd name="connsiteX2" fmla="*/ 3142312 w 3142312"/>
              <a:gd name="connsiteY2" fmla="*/ 4008382 h 4009409"/>
              <a:gd name="connsiteX3" fmla="*/ 11148 w 3142312"/>
              <a:gd name="connsiteY3" fmla="*/ 4009409 h 4009409"/>
              <a:gd name="connsiteX4" fmla="*/ 399 w 3142312"/>
              <a:gd name="connsiteY4" fmla="*/ 0 h 4009409"/>
              <a:gd name="connsiteX0" fmla="*/ 622 w 3135753"/>
              <a:gd name="connsiteY0" fmla="*/ 0 h 4009409"/>
              <a:gd name="connsiteX1" fmla="*/ 3128971 w 3135753"/>
              <a:gd name="connsiteY1" fmla="*/ 0 h 4009409"/>
              <a:gd name="connsiteX2" fmla="*/ 3135753 w 3135753"/>
              <a:gd name="connsiteY2" fmla="*/ 4008382 h 4009409"/>
              <a:gd name="connsiteX3" fmla="*/ 4589 w 3135753"/>
              <a:gd name="connsiteY3" fmla="*/ 4009409 h 4009409"/>
              <a:gd name="connsiteX4" fmla="*/ 622 w 3135753"/>
              <a:gd name="connsiteY4" fmla="*/ 0 h 4009409"/>
              <a:gd name="connsiteX0" fmla="*/ 0 w 3135131"/>
              <a:gd name="connsiteY0" fmla="*/ 0 h 4009409"/>
              <a:gd name="connsiteX1" fmla="*/ 3128349 w 3135131"/>
              <a:gd name="connsiteY1" fmla="*/ 0 h 4009409"/>
              <a:gd name="connsiteX2" fmla="*/ 3135131 w 3135131"/>
              <a:gd name="connsiteY2" fmla="*/ 4008382 h 4009409"/>
              <a:gd name="connsiteX3" fmla="*/ 3967 w 3135131"/>
              <a:gd name="connsiteY3" fmla="*/ 4009409 h 4009409"/>
              <a:gd name="connsiteX4" fmla="*/ 0 w 3135131"/>
              <a:gd name="connsiteY4" fmla="*/ 0 h 400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5131" h="4009409">
                <a:moveTo>
                  <a:pt x="0" y="0"/>
                </a:moveTo>
                <a:lnTo>
                  <a:pt x="3128349" y="0"/>
                </a:lnTo>
                <a:cubicBezTo>
                  <a:pt x="3130610" y="1336127"/>
                  <a:pt x="3131740" y="2004191"/>
                  <a:pt x="3135131" y="4008382"/>
                </a:cubicBezTo>
                <a:lnTo>
                  <a:pt x="3967" y="4009409"/>
                </a:lnTo>
                <a:cubicBezTo>
                  <a:pt x="7167" y="2672939"/>
                  <a:pt x="1983" y="2004704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0" indent="0" algn="ctr"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Click icon to add image</a:t>
            </a:r>
            <a:br>
              <a:rPr lang="en-AU" dirty="0" smtClean="0"/>
            </a:br>
            <a:r>
              <a:rPr lang="en-AU" dirty="0" smtClean="0"/>
              <a:t>to placeholder</a:t>
            </a:r>
            <a:endParaRPr lang="en-AU" dirty="0"/>
          </a:p>
        </p:txBody>
      </p:sp>
      <p:sp>
        <p:nvSpPr>
          <p:cNvPr id="5" name="Espace réservé du texte 2"/>
          <p:cNvSpPr>
            <a:spLocks noGrp="1"/>
          </p:cNvSpPr>
          <p:nvPr>
            <p:ph idx="1" hasCustomPrompt="1"/>
          </p:nvPr>
        </p:nvSpPr>
        <p:spPr>
          <a:xfrm>
            <a:off x="179515" y="696542"/>
            <a:ext cx="4450659" cy="3934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grpSp>
        <p:nvGrpSpPr>
          <p:cNvPr id="18" name="Group 25"/>
          <p:cNvGrpSpPr/>
          <p:nvPr userDrawn="1"/>
        </p:nvGrpSpPr>
        <p:grpSpPr>
          <a:xfrm>
            <a:off x="7263121" y="4812382"/>
            <a:ext cx="1632238" cy="197318"/>
            <a:chOff x="2619375" y="-595312"/>
            <a:chExt cx="1785938" cy="215899"/>
          </a:xfrm>
        </p:grpSpPr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175125" y="-595312"/>
              <a:ext cx="230188" cy="215899"/>
            </a:xfrm>
            <a:custGeom>
              <a:avLst/>
              <a:gdLst>
                <a:gd name="T0" fmla="*/ 180 w 180"/>
                <a:gd name="T1" fmla="*/ 122 h 166"/>
                <a:gd name="T2" fmla="*/ 155 w 180"/>
                <a:gd name="T3" fmla="*/ 156 h 166"/>
                <a:gd name="T4" fmla="*/ 81 w 180"/>
                <a:gd name="T5" fmla="*/ 166 h 166"/>
                <a:gd name="T6" fmla="*/ 0 w 180"/>
                <a:gd name="T7" fmla="*/ 158 h 166"/>
                <a:gd name="T8" fmla="*/ 0 w 180"/>
                <a:gd name="T9" fmla="*/ 132 h 166"/>
                <a:gd name="T10" fmla="*/ 143 w 180"/>
                <a:gd name="T11" fmla="*/ 132 h 166"/>
                <a:gd name="T12" fmla="*/ 143 w 180"/>
                <a:gd name="T13" fmla="*/ 97 h 166"/>
                <a:gd name="T14" fmla="*/ 42 w 180"/>
                <a:gd name="T15" fmla="*/ 97 h 166"/>
                <a:gd name="T16" fmla="*/ 1 w 180"/>
                <a:gd name="T17" fmla="*/ 59 h 166"/>
                <a:gd name="T18" fmla="*/ 1 w 180"/>
                <a:gd name="T19" fmla="*/ 44 h 166"/>
                <a:gd name="T20" fmla="*/ 26 w 180"/>
                <a:gd name="T21" fmla="*/ 9 h 166"/>
                <a:gd name="T22" fmla="*/ 97 w 180"/>
                <a:gd name="T23" fmla="*/ 0 h 166"/>
                <a:gd name="T24" fmla="*/ 177 w 180"/>
                <a:gd name="T25" fmla="*/ 8 h 166"/>
                <a:gd name="T26" fmla="*/ 177 w 180"/>
                <a:gd name="T27" fmla="*/ 34 h 166"/>
                <a:gd name="T28" fmla="*/ 37 w 180"/>
                <a:gd name="T29" fmla="*/ 34 h 166"/>
                <a:gd name="T30" fmla="*/ 37 w 180"/>
                <a:gd name="T31" fmla="*/ 64 h 166"/>
                <a:gd name="T32" fmla="*/ 138 w 180"/>
                <a:gd name="T33" fmla="*/ 64 h 166"/>
                <a:gd name="T34" fmla="*/ 180 w 180"/>
                <a:gd name="T35" fmla="*/ 102 h 166"/>
                <a:gd name="T36" fmla="*/ 180 w 180"/>
                <a:gd name="T37" fmla="*/ 12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0" h="166">
                  <a:moveTo>
                    <a:pt x="180" y="122"/>
                  </a:moveTo>
                  <a:cubicBezTo>
                    <a:pt x="180" y="144"/>
                    <a:pt x="173" y="151"/>
                    <a:pt x="155" y="156"/>
                  </a:cubicBezTo>
                  <a:cubicBezTo>
                    <a:pt x="136" y="162"/>
                    <a:pt x="101" y="166"/>
                    <a:pt x="81" y="166"/>
                  </a:cubicBezTo>
                  <a:cubicBezTo>
                    <a:pt x="57" y="166"/>
                    <a:pt x="26" y="164"/>
                    <a:pt x="0" y="158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43" y="97"/>
                    <a:pt x="143" y="97"/>
                    <a:pt x="143" y="97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12" y="97"/>
                    <a:pt x="1" y="89"/>
                    <a:pt x="1" y="59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20"/>
                    <a:pt x="7" y="13"/>
                    <a:pt x="26" y="9"/>
                  </a:cubicBezTo>
                  <a:cubicBezTo>
                    <a:pt x="45" y="4"/>
                    <a:pt x="77" y="0"/>
                    <a:pt x="97" y="0"/>
                  </a:cubicBezTo>
                  <a:cubicBezTo>
                    <a:pt x="122" y="0"/>
                    <a:pt x="151" y="2"/>
                    <a:pt x="177" y="8"/>
                  </a:cubicBezTo>
                  <a:cubicBezTo>
                    <a:pt x="177" y="34"/>
                    <a:pt x="177" y="34"/>
                    <a:pt x="17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68" y="64"/>
                    <a:pt x="180" y="72"/>
                    <a:pt x="180" y="102"/>
                  </a:cubicBezTo>
                  <a:cubicBezTo>
                    <a:pt x="180" y="122"/>
                    <a:pt x="180" y="122"/>
                    <a:pt x="180" y="1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3868738" y="-595312"/>
              <a:ext cx="225425" cy="215899"/>
            </a:xfrm>
            <a:custGeom>
              <a:avLst/>
              <a:gdLst>
                <a:gd name="T0" fmla="*/ 177 w 177"/>
                <a:gd name="T1" fmla="*/ 158 h 166"/>
                <a:gd name="T2" fmla="*/ 89 w 177"/>
                <a:gd name="T3" fmla="*/ 166 h 166"/>
                <a:gd name="T4" fmla="*/ 0 w 177"/>
                <a:gd name="T5" fmla="*/ 158 h 166"/>
                <a:gd name="T6" fmla="*/ 0 w 177"/>
                <a:gd name="T7" fmla="*/ 8 h 166"/>
                <a:gd name="T8" fmla="*/ 88 w 177"/>
                <a:gd name="T9" fmla="*/ 0 h 166"/>
                <a:gd name="T10" fmla="*/ 176 w 177"/>
                <a:gd name="T11" fmla="*/ 8 h 166"/>
                <a:gd name="T12" fmla="*/ 176 w 177"/>
                <a:gd name="T13" fmla="*/ 35 h 166"/>
                <a:gd name="T14" fmla="*/ 43 w 177"/>
                <a:gd name="T15" fmla="*/ 35 h 166"/>
                <a:gd name="T16" fmla="*/ 43 w 177"/>
                <a:gd name="T17" fmla="*/ 65 h 166"/>
                <a:gd name="T18" fmla="*/ 130 w 177"/>
                <a:gd name="T19" fmla="*/ 65 h 166"/>
                <a:gd name="T20" fmla="*/ 130 w 177"/>
                <a:gd name="T21" fmla="*/ 96 h 166"/>
                <a:gd name="T22" fmla="*/ 43 w 177"/>
                <a:gd name="T23" fmla="*/ 96 h 166"/>
                <a:gd name="T24" fmla="*/ 43 w 177"/>
                <a:gd name="T25" fmla="*/ 132 h 166"/>
                <a:gd name="T26" fmla="*/ 177 w 177"/>
                <a:gd name="T27" fmla="*/ 132 h 166"/>
                <a:gd name="T28" fmla="*/ 177 w 177"/>
                <a:gd name="T29" fmla="*/ 15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166">
                  <a:moveTo>
                    <a:pt x="177" y="158"/>
                  </a:moveTo>
                  <a:cubicBezTo>
                    <a:pt x="147" y="164"/>
                    <a:pt x="118" y="166"/>
                    <a:pt x="89" y="166"/>
                  </a:cubicBezTo>
                  <a:cubicBezTo>
                    <a:pt x="60" y="166"/>
                    <a:pt x="30" y="164"/>
                    <a:pt x="0" y="15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0" y="2"/>
                    <a:pt x="60" y="0"/>
                    <a:pt x="88" y="0"/>
                  </a:cubicBezTo>
                  <a:cubicBezTo>
                    <a:pt x="117" y="0"/>
                    <a:pt x="147" y="2"/>
                    <a:pt x="176" y="8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96"/>
                    <a:pt x="130" y="96"/>
                    <a:pt x="130" y="96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177" y="158"/>
                    <a:pt x="177" y="158"/>
                    <a:pt x="177" y="1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3602038" y="-588963"/>
              <a:ext cx="201613" cy="209550"/>
            </a:xfrm>
            <a:custGeom>
              <a:avLst/>
              <a:gdLst>
                <a:gd name="T0" fmla="*/ 158 w 158"/>
                <a:gd name="T1" fmla="*/ 154 h 162"/>
                <a:gd name="T2" fmla="*/ 80 w 158"/>
                <a:gd name="T3" fmla="*/ 162 h 162"/>
                <a:gd name="T4" fmla="*/ 0 w 158"/>
                <a:gd name="T5" fmla="*/ 154 h 162"/>
                <a:gd name="T6" fmla="*/ 0 w 158"/>
                <a:gd name="T7" fmla="*/ 0 h 162"/>
                <a:gd name="T8" fmla="*/ 43 w 158"/>
                <a:gd name="T9" fmla="*/ 0 h 162"/>
                <a:gd name="T10" fmla="*/ 43 w 158"/>
                <a:gd name="T11" fmla="*/ 126 h 162"/>
                <a:gd name="T12" fmla="*/ 158 w 158"/>
                <a:gd name="T13" fmla="*/ 126 h 162"/>
                <a:gd name="T14" fmla="*/ 158 w 158"/>
                <a:gd name="T15" fmla="*/ 15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162">
                  <a:moveTo>
                    <a:pt x="158" y="154"/>
                  </a:moveTo>
                  <a:cubicBezTo>
                    <a:pt x="132" y="160"/>
                    <a:pt x="105" y="162"/>
                    <a:pt x="80" y="162"/>
                  </a:cubicBezTo>
                  <a:cubicBezTo>
                    <a:pt x="54" y="162"/>
                    <a:pt x="27" y="160"/>
                    <a:pt x="0" y="1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158" y="126"/>
                    <a:pt x="158" y="126"/>
                    <a:pt x="158" y="126"/>
                  </a:cubicBezTo>
                  <a:cubicBezTo>
                    <a:pt x="158" y="154"/>
                    <a:pt x="158" y="154"/>
                    <a:pt x="158" y="15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3248025" y="-588963"/>
              <a:ext cx="288925" cy="207962"/>
            </a:xfrm>
            <a:custGeom>
              <a:avLst/>
              <a:gdLst>
                <a:gd name="T0" fmla="*/ 226 w 226"/>
                <a:gd name="T1" fmla="*/ 155 h 161"/>
                <a:gd name="T2" fmla="*/ 179 w 226"/>
                <a:gd name="T3" fmla="*/ 161 h 161"/>
                <a:gd name="T4" fmla="*/ 114 w 226"/>
                <a:gd name="T5" fmla="*/ 29 h 161"/>
                <a:gd name="T6" fmla="*/ 110 w 226"/>
                <a:gd name="T7" fmla="*/ 29 h 161"/>
                <a:gd name="T8" fmla="*/ 45 w 226"/>
                <a:gd name="T9" fmla="*/ 161 h 161"/>
                <a:gd name="T10" fmla="*/ 0 w 226"/>
                <a:gd name="T11" fmla="*/ 155 h 161"/>
                <a:gd name="T12" fmla="*/ 83 w 226"/>
                <a:gd name="T13" fmla="*/ 0 h 161"/>
                <a:gd name="T14" fmla="*/ 142 w 226"/>
                <a:gd name="T15" fmla="*/ 0 h 161"/>
                <a:gd name="T16" fmla="*/ 226 w 226"/>
                <a:gd name="T17" fmla="*/ 15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161">
                  <a:moveTo>
                    <a:pt x="226" y="155"/>
                  </a:moveTo>
                  <a:cubicBezTo>
                    <a:pt x="212" y="159"/>
                    <a:pt x="193" y="161"/>
                    <a:pt x="179" y="161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45" y="161"/>
                    <a:pt x="45" y="161"/>
                    <a:pt x="45" y="161"/>
                  </a:cubicBezTo>
                  <a:cubicBezTo>
                    <a:pt x="31" y="161"/>
                    <a:pt x="15" y="159"/>
                    <a:pt x="0" y="155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6" y="155"/>
                    <a:pt x="226" y="155"/>
                    <a:pt x="226" y="15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" name="Oval 16"/>
            <p:cNvSpPr>
              <a:spLocks noChangeArrowheads="1"/>
            </p:cNvSpPr>
            <p:nvPr userDrawn="1"/>
          </p:nvSpPr>
          <p:spPr bwMode="auto">
            <a:xfrm>
              <a:off x="3355975" y="-474663"/>
              <a:ext cx="71438" cy="71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2940050" y="-592138"/>
              <a:ext cx="242888" cy="211137"/>
            </a:xfrm>
            <a:custGeom>
              <a:avLst/>
              <a:gdLst>
                <a:gd name="T0" fmla="*/ 190 w 190"/>
                <a:gd name="T1" fmla="*/ 158 h 163"/>
                <a:gd name="T2" fmla="*/ 148 w 190"/>
                <a:gd name="T3" fmla="*/ 163 h 163"/>
                <a:gd name="T4" fmla="*/ 148 w 190"/>
                <a:gd name="T5" fmla="*/ 96 h 163"/>
                <a:gd name="T6" fmla="*/ 42 w 190"/>
                <a:gd name="T7" fmla="*/ 96 h 163"/>
                <a:gd name="T8" fmla="*/ 42 w 190"/>
                <a:gd name="T9" fmla="*/ 163 h 163"/>
                <a:gd name="T10" fmla="*/ 0 w 190"/>
                <a:gd name="T11" fmla="*/ 158 h 163"/>
                <a:gd name="T12" fmla="*/ 0 w 190"/>
                <a:gd name="T13" fmla="*/ 5 h 163"/>
                <a:gd name="T14" fmla="*/ 42 w 190"/>
                <a:gd name="T15" fmla="*/ 0 h 163"/>
                <a:gd name="T16" fmla="*/ 42 w 190"/>
                <a:gd name="T17" fmla="*/ 65 h 163"/>
                <a:gd name="T18" fmla="*/ 148 w 190"/>
                <a:gd name="T19" fmla="*/ 65 h 163"/>
                <a:gd name="T20" fmla="*/ 148 w 190"/>
                <a:gd name="T21" fmla="*/ 0 h 163"/>
                <a:gd name="T22" fmla="*/ 190 w 190"/>
                <a:gd name="T23" fmla="*/ 5 h 163"/>
                <a:gd name="T24" fmla="*/ 190 w 190"/>
                <a:gd name="T25" fmla="*/ 15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" h="163">
                  <a:moveTo>
                    <a:pt x="190" y="158"/>
                  </a:moveTo>
                  <a:cubicBezTo>
                    <a:pt x="177" y="161"/>
                    <a:pt x="162" y="163"/>
                    <a:pt x="148" y="163"/>
                  </a:cubicBezTo>
                  <a:cubicBezTo>
                    <a:pt x="148" y="96"/>
                    <a:pt x="148" y="96"/>
                    <a:pt x="148" y="96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28" y="163"/>
                    <a:pt x="13" y="161"/>
                    <a:pt x="0" y="15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3" y="1"/>
                    <a:pt x="28" y="0"/>
                    <a:pt x="42" y="0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148" y="65"/>
                    <a:pt x="148" y="65"/>
                    <a:pt x="148" y="65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62" y="0"/>
                    <a:pt x="177" y="1"/>
                    <a:pt x="190" y="5"/>
                  </a:cubicBezTo>
                  <a:cubicBezTo>
                    <a:pt x="190" y="158"/>
                    <a:pt x="190" y="158"/>
                    <a:pt x="190" y="15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2619375" y="-595312"/>
              <a:ext cx="244475" cy="211137"/>
            </a:xfrm>
            <a:custGeom>
              <a:avLst/>
              <a:gdLst>
                <a:gd name="T0" fmla="*/ 192 w 192"/>
                <a:gd name="T1" fmla="*/ 35 h 162"/>
                <a:gd name="T2" fmla="*/ 117 w 192"/>
                <a:gd name="T3" fmla="*/ 35 h 162"/>
                <a:gd name="T4" fmla="*/ 117 w 192"/>
                <a:gd name="T5" fmla="*/ 162 h 162"/>
                <a:gd name="T6" fmla="*/ 75 w 192"/>
                <a:gd name="T7" fmla="*/ 162 h 162"/>
                <a:gd name="T8" fmla="*/ 75 w 192"/>
                <a:gd name="T9" fmla="*/ 35 h 162"/>
                <a:gd name="T10" fmla="*/ 0 w 192"/>
                <a:gd name="T11" fmla="*/ 35 h 162"/>
                <a:gd name="T12" fmla="*/ 0 w 192"/>
                <a:gd name="T13" fmla="*/ 8 h 162"/>
                <a:gd name="T14" fmla="*/ 96 w 192"/>
                <a:gd name="T15" fmla="*/ 0 h 162"/>
                <a:gd name="T16" fmla="*/ 192 w 192"/>
                <a:gd name="T17" fmla="*/ 8 h 162"/>
                <a:gd name="T18" fmla="*/ 192 w 192"/>
                <a:gd name="T19" fmla="*/ 3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62">
                  <a:moveTo>
                    <a:pt x="192" y="35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75" y="162"/>
                    <a:pt x="75" y="162"/>
                    <a:pt x="75" y="162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3" y="2"/>
                    <a:pt x="65" y="0"/>
                    <a:pt x="96" y="0"/>
                  </a:cubicBezTo>
                  <a:cubicBezTo>
                    <a:pt x="127" y="0"/>
                    <a:pt x="160" y="2"/>
                    <a:pt x="192" y="8"/>
                  </a:cubicBezTo>
                  <a:cubicBezTo>
                    <a:pt x="192" y="35"/>
                    <a:pt x="192" y="35"/>
                    <a:pt x="192" y="3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32395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266765" y="1"/>
            <a:ext cx="8674683" cy="561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z="2000" b="1" kern="1200" smtClean="0">
                <a:solidFill>
                  <a:srgbClr val="333366"/>
                </a:solidFill>
                <a:effectLst/>
                <a:latin typeface="+mj-lt"/>
              </a:rPr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79515" y="696542"/>
            <a:ext cx="8761933" cy="3934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21" name="Espace réservé du numéro de diapositive 5"/>
          <p:cNvSpPr txBox="1">
            <a:spLocks/>
          </p:cNvSpPr>
          <p:nvPr/>
        </p:nvSpPr>
        <p:spPr>
          <a:xfrm>
            <a:off x="133237" y="4802828"/>
            <a:ext cx="78620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4350D62-B6BB-E847-B7AB-6B0C5C66D2F8}" type="slidenum">
              <a:rPr lang="fr-FR" smtClean="0">
                <a:solidFill>
                  <a:srgbClr val="333366"/>
                </a:solidFill>
              </a:rPr>
              <a:pPr algn="l"/>
              <a:t>‹#›</a:t>
            </a:fld>
            <a:endParaRPr lang="fr-FR" dirty="0">
              <a:solidFill>
                <a:srgbClr val="333366"/>
              </a:solidFill>
            </a:endParaRPr>
          </a:p>
        </p:txBody>
      </p:sp>
      <p:cxnSp>
        <p:nvCxnSpPr>
          <p:cNvPr id="13" name="Straight Connector 3"/>
          <p:cNvCxnSpPr/>
          <p:nvPr/>
        </p:nvCxnSpPr>
        <p:spPr bwMode="auto">
          <a:xfrm>
            <a:off x="-4456" y="563413"/>
            <a:ext cx="9148456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/>
          <p:cNvSpPr/>
          <p:nvPr/>
        </p:nvSpPr>
        <p:spPr bwMode="auto">
          <a:xfrm>
            <a:off x="-2341" y="-13581"/>
            <a:ext cx="180000" cy="575999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400" b="0" i="0" u="none" strike="noStrike" cap="none" normalizeH="0" baseline="0" smtClean="0">
              <a:ln>
                <a:noFill/>
              </a:ln>
              <a:solidFill>
                <a:srgbClr val="323265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ZoneTexte 11"/>
          <p:cNvSpPr txBox="1">
            <a:spLocks noChangeArrowheads="1"/>
          </p:cNvSpPr>
          <p:nvPr/>
        </p:nvSpPr>
        <p:spPr bwMode="auto">
          <a:xfrm>
            <a:off x="3968750" y="4764094"/>
            <a:ext cx="1206500" cy="170368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/>
        </p:spPr>
        <p:txBody>
          <a:bodyPr wrap="square" tIns="46800" anchor="ctr" anchorCtr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0" dirty="0" smtClean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OPEN</a:t>
            </a:r>
            <a:endParaRPr lang="en-US" sz="500" b="0" dirty="0" smtClean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2" name="Freeform 22"/>
          <p:cNvSpPr>
            <a:spLocks/>
          </p:cNvSpPr>
          <p:nvPr/>
        </p:nvSpPr>
        <p:spPr bwMode="auto">
          <a:xfrm rot="10800000" flipH="1">
            <a:off x="159697" y="4842573"/>
            <a:ext cx="208368" cy="218336"/>
          </a:xfrm>
          <a:custGeom>
            <a:avLst/>
            <a:gdLst>
              <a:gd name="T0" fmla="*/ 39 w 412"/>
              <a:gd name="T1" fmla="*/ 411 h 411"/>
              <a:gd name="T2" fmla="*/ 0 w 412"/>
              <a:gd name="T3" fmla="*/ 411 h 411"/>
              <a:gd name="T4" fmla="*/ 0 w 412"/>
              <a:gd name="T5" fmla="*/ 0 h 411"/>
              <a:gd name="T6" fmla="*/ 412 w 412"/>
              <a:gd name="T7" fmla="*/ 0 h 411"/>
              <a:gd name="T8" fmla="*/ 412 w 412"/>
              <a:gd name="T9" fmla="*/ 39 h 411"/>
              <a:gd name="T10" fmla="*/ 39 w 412"/>
              <a:gd name="T11" fmla="*/ 39 h 411"/>
              <a:gd name="T12" fmla="*/ 39 w 412"/>
              <a:gd name="T13" fmla="*/ 411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2" h="411">
                <a:moveTo>
                  <a:pt x="39" y="411"/>
                </a:moveTo>
                <a:lnTo>
                  <a:pt x="0" y="411"/>
                </a:lnTo>
                <a:lnTo>
                  <a:pt x="0" y="0"/>
                </a:lnTo>
                <a:lnTo>
                  <a:pt x="412" y="0"/>
                </a:lnTo>
                <a:lnTo>
                  <a:pt x="412" y="39"/>
                </a:lnTo>
                <a:lnTo>
                  <a:pt x="39" y="39"/>
                </a:lnTo>
                <a:lnTo>
                  <a:pt x="39" y="41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7" name="Image 16" descr="logo_thales.png"/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3448" y="4743026"/>
            <a:ext cx="1728000" cy="332309"/>
          </a:xfrm>
          <a:prstGeom prst="rect">
            <a:avLst/>
          </a:prstGeom>
        </p:spPr>
      </p:pic>
      <p:sp>
        <p:nvSpPr>
          <p:cNvPr id="11" name="Rectangle 36"/>
          <p:cNvSpPr>
            <a:spLocks noChangeArrowheads="1"/>
          </p:cNvSpPr>
          <p:nvPr/>
        </p:nvSpPr>
        <p:spPr bwMode="auto">
          <a:xfrm rot="16200000">
            <a:off x="-1890005" y="2627451"/>
            <a:ext cx="4046486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sz="600" kern="1200" noProof="0" dirty="0" smtClean="0">
                <a:solidFill>
                  <a:srgbClr val="969696"/>
                </a:solidFill>
                <a:latin typeface="+mn-lt"/>
                <a:ea typeface="+mn-ea"/>
                <a:cs typeface="+mn-cs"/>
              </a:rPr>
              <a:t>This document may not be reproduced, modified, adapted, published, translated, in any way, in whole or in part or disclosed to a third party</a:t>
            </a:r>
            <a:r>
              <a:rPr lang="en-AU" sz="600" kern="1200" baseline="0" noProof="0" dirty="0" smtClean="0">
                <a:solidFill>
                  <a:srgbClr val="96969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AU" sz="600" kern="1200" noProof="0" dirty="0" smtClean="0">
                <a:solidFill>
                  <a:srgbClr val="969696"/>
                </a:solidFill>
                <a:latin typeface="+mn-lt"/>
                <a:ea typeface="+mn-ea"/>
                <a:cs typeface="+mn-cs"/>
              </a:rPr>
              <a:t>without the prior written consent of Thales  -  © Thales  2015 All rights reserved</a:t>
            </a:r>
            <a:r>
              <a:rPr lang="en-AU" sz="600" noProof="0" dirty="0" smtClean="0">
                <a:solidFill>
                  <a:srgbClr val="969696"/>
                </a:solidFill>
              </a:rPr>
              <a:t>.</a:t>
            </a:r>
            <a:endParaRPr lang="en-AU" sz="700" noProof="0" dirty="0">
              <a:solidFill>
                <a:srgbClr val="606060"/>
              </a:solidFill>
            </a:endParaRPr>
          </a:p>
        </p:txBody>
      </p:sp>
      <p:sp>
        <p:nvSpPr>
          <p:cNvPr id="16" name="Rectangle 36"/>
          <p:cNvSpPr>
            <a:spLocks noChangeArrowheads="1"/>
          </p:cNvSpPr>
          <p:nvPr/>
        </p:nvSpPr>
        <p:spPr bwMode="auto">
          <a:xfrm>
            <a:off x="598579" y="4855684"/>
            <a:ext cx="5475047" cy="203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600" noProof="0" dirty="0" smtClean="0">
                <a:solidFill>
                  <a:srgbClr val="969696"/>
                </a:solidFill>
              </a:rPr>
              <a:t>Juin 2018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600" noProof="0" dirty="0" smtClean="0">
                <a:solidFill>
                  <a:srgbClr val="969696"/>
                </a:solidFill>
              </a:rPr>
              <a:t>Thales</a:t>
            </a:r>
            <a:r>
              <a:rPr lang="fr-FR" sz="600" baseline="0" noProof="0" dirty="0" smtClean="0">
                <a:solidFill>
                  <a:srgbClr val="969696"/>
                </a:solidFill>
              </a:rPr>
              <a:t> </a:t>
            </a:r>
            <a:r>
              <a:rPr lang="fr-FR" sz="600" noProof="0" dirty="0" smtClean="0">
                <a:solidFill>
                  <a:srgbClr val="969696"/>
                </a:solidFill>
              </a:rPr>
              <a:t>/ Template : 87204467-DOC-GRP-EN-002</a:t>
            </a:r>
            <a:endParaRPr lang="fr-FR" sz="700" noProof="0" dirty="0">
              <a:solidFill>
                <a:srgbClr val="606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82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650" r:id="rId7"/>
    <p:sldLayoutId id="2147483730" r:id="rId8"/>
    <p:sldLayoutId id="2147483661" r:id="rId9"/>
    <p:sldLayoutId id="2147483662" r:id="rId10"/>
    <p:sldLayoutId id="2147483737" r:id="rId11"/>
    <p:sldLayoutId id="2147483663" r:id="rId12"/>
    <p:sldLayoutId id="2147483664" r:id="rId13"/>
    <p:sldLayoutId id="2147483666" r:id="rId14"/>
    <p:sldLayoutId id="2147483724" r:id="rId15"/>
    <p:sldLayoutId id="2147483652" r:id="rId16"/>
    <p:sldLayoutId id="2147483667" r:id="rId17"/>
    <p:sldLayoutId id="2147483736" r:id="rId18"/>
    <p:sldLayoutId id="2147483743" r:id="rId19"/>
    <p:sldLayoutId id="2147483744" r:id="rId20"/>
    <p:sldLayoutId id="2147483745" r:id="rId21"/>
    <p:sldLayoutId id="2147483746" r:id="rId22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0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180975" algn="l" defTabSz="457200" rtl="0" eaLnBrk="1" latinLnBrk="0" hangingPunct="1">
        <a:lnSpc>
          <a:spcPct val="100000"/>
        </a:lnSpc>
        <a:spcBef>
          <a:spcPts val="600"/>
        </a:spcBef>
        <a:spcAft>
          <a:spcPts val="1200"/>
        </a:spcAft>
        <a:buClr>
          <a:schemeClr val="bg2"/>
        </a:buClr>
        <a:buSzPct val="90000"/>
        <a:buFont typeface="Century Gothic" panose="020B0502020202020204" pitchFamily="34" charset="0"/>
        <a:buChar char="▌"/>
        <a:tabLst>
          <a:tab pos="985838" algn="l"/>
        </a:tabLst>
        <a:defRPr lang="fr-FR" sz="1800" b="1" kern="120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539750" indent="-182563" algn="l" defTabSz="457200" rtl="0" eaLnBrk="1" latinLnBrk="0" hangingPunct="1">
        <a:spcBef>
          <a:spcPts val="0"/>
        </a:spcBef>
        <a:spcAft>
          <a:spcPts val="600"/>
        </a:spcAft>
        <a:buSzPct val="100000"/>
        <a:buFontTx/>
        <a:buBlip>
          <a:blip r:embed="rId25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182563" algn="l" defTabSz="457200" rtl="0" eaLnBrk="1" latinLnBrk="0" hangingPunct="1">
        <a:spcBef>
          <a:spcPts val="360"/>
        </a:spcBef>
        <a:buSzPct val="100000"/>
        <a:buFont typeface="Lucida Grande"/>
        <a:buChar char="-"/>
        <a:defRPr sz="15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51.tiff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12" Type="http://schemas.openxmlformats.org/officeDocument/2006/relationships/image" Target="../media/image50.tif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jpeg"/><Relationship Id="rId11" Type="http://schemas.openxmlformats.org/officeDocument/2006/relationships/image" Target="../media/image49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Relationship Id="rId14" Type="http://schemas.openxmlformats.org/officeDocument/2006/relationships/image" Target="../media/image5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jpe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e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 groupe Thales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818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Together, Safer, Everywhere 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179515" y="808434"/>
            <a:ext cx="5322434" cy="786017"/>
          </a:xfrm>
        </p:spPr>
        <p:txBody>
          <a:bodyPr/>
          <a:lstStyle/>
          <a:p>
            <a:pPr marL="179025" indent="0">
              <a:buNone/>
            </a:pPr>
            <a:r>
              <a:rPr lang="fr-FR" sz="1400" dirty="0"/>
              <a:t>Notre approche globale déploie la meilleure expertise au service de nos clients dans le monde </a:t>
            </a:r>
            <a:r>
              <a:rPr lang="fr-FR" sz="1400" dirty="0" smtClean="0"/>
              <a:t>entier.</a:t>
            </a:r>
            <a:endParaRPr lang="fr-FR" sz="1400" dirty="0"/>
          </a:p>
        </p:txBody>
      </p:sp>
      <p:pic>
        <p:nvPicPr>
          <p:cNvPr id="3" name="Espace réservé pour une image  2" descr="2014_Security_bis.pn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Espace réservé du contenu 7"/>
          <p:cNvSpPr txBox="1">
            <a:spLocks/>
          </p:cNvSpPr>
          <p:nvPr/>
        </p:nvSpPr>
        <p:spPr>
          <a:xfrm>
            <a:off x="179515" y="1390379"/>
            <a:ext cx="5322434" cy="3342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180975" algn="l" defTabSz="457200" rtl="0" eaLnBrk="1" latinLnBrk="0" hangingPunct="1">
              <a:lnSpc>
                <a:spcPct val="100000"/>
              </a:lnSpc>
              <a:spcBef>
                <a:spcPts val="1920"/>
              </a:spcBef>
              <a:spcAft>
                <a:spcPts val="480"/>
              </a:spcAft>
              <a:buClr>
                <a:schemeClr val="bg2"/>
              </a:buClr>
              <a:buSzPct val="90000"/>
              <a:buFont typeface="Century Gothic" panose="020B0502020202020204" pitchFamily="34" charset="0"/>
              <a:buChar char="▌"/>
              <a:tabLst>
                <a:tab pos="985838" algn="l"/>
              </a:tabLst>
              <a:defRPr lang="fr-FR" sz="18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457200" rtl="0" eaLnBrk="1" latinLnBrk="0" hangingPunct="1">
              <a:spcBef>
                <a:spcPts val="984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2563" algn="l" defTabSz="457200" rtl="0" eaLnBrk="1" latinLnBrk="0" hangingPunct="1">
              <a:spcBef>
                <a:spcPts val="1560"/>
              </a:spcBef>
              <a:buSzPct val="100000"/>
              <a:buFont typeface="Lucida Grande"/>
              <a:buChar char="-"/>
              <a:defRPr sz="1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lvl="1" indent="-179388">
              <a:defRPr/>
            </a:pPr>
            <a:r>
              <a:rPr lang="fr-FR" sz="1050" dirty="0"/>
              <a:t>Nous sommes présents sur les cinq continents, partout </a:t>
            </a:r>
            <a:r>
              <a:rPr lang="fr-FR" sz="1050" dirty="0" smtClean="0"/>
              <a:t>où nos</a:t>
            </a:r>
            <a:br>
              <a:rPr lang="fr-FR" sz="1050" dirty="0" smtClean="0"/>
            </a:br>
            <a:r>
              <a:rPr lang="fr-FR" sz="1050" dirty="0" smtClean="0"/>
              <a:t>clients </a:t>
            </a:r>
            <a:r>
              <a:rPr lang="fr-FR" sz="1050" dirty="0"/>
              <a:t>le nécessitent. Nous accentuons notre </a:t>
            </a:r>
            <a:r>
              <a:rPr lang="fr-FR" sz="1050" dirty="0" smtClean="0"/>
              <a:t>développement</a:t>
            </a:r>
            <a:br>
              <a:rPr lang="fr-FR" sz="1050" dirty="0" smtClean="0"/>
            </a:br>
            <a:r>
              <a:rPr lang="fr-FR" sz="1050" dirty="0" smtClean="0"/>
              <a:t>dans </a:t>
            </a:r>
            <a:r>
              <a:rPr lang="fr-FR" sz="1050" dirty="0"/>
              <a:t>les pays en croissance où notre expérience et notre positionnement contribuent à répondre aux nouveaux défis : globalisation, urbanisation, cybersécurité.</a:t>
            </a:r>
          </a:p>
          <a:p>
            <a:pPr marL="447675" lvl="1" indent="-179388">
              <a:defRPr/>
            </a:pPr>
            <a:r>
              <a:rPr lang="fr-FR" sz="1050" dirty="0"/>
              <a:t>L’interopérabilité, partie intégrante de l’ADN de Thales, est </a:t>
            </a:r>
            <a:r>
              <a:rPr lang="fr-FR" sz="1050" dirty="0" smtClean="0"/>
              <a:t>un</a:t>
            </a:r>
            <a:br>
              <a:rPr lang="fr-FR" sz="1050" dirty="0" smtClean="0"/>
            </a:br>
            <a:r>
              <a:rPr lang="fr-FR" sz="1050" dirty="0" smtClean="0"/>
              <a:t>de </a:t>
            </a:r>
            <a:r>
              <a:rPr lang="fr-FR" sz="1050" dirty="0"/>
              <a:t>ses atouts maîtres et un gage d’efficacité face à la </a:t>
            </a:r>
            <a:r>
              <a:rPr lang="fr-FR" sz="1050" dirty="0" smtClean="0"/>
              <a:t>globalisation</a:t>
            </a:r>
            <a:br>
              <a:rPr lang="fr-FR" sz="1050" dirty="0" smtClean="0"/>
            </a:br>
            <a:r>
              <a:rPr lang="fr-FR" sz="1050" dirty="0" smtClean="0"/>
              <a:t>des </a:t>
            </a:r>
            <a:r>
              <a:rPr lang="fr-FR" sz="1050" dirty="0"/>
              <a:t>technologies et la complexité croissante de l’environnement géostratégique</a:t>
            </a:r>
            <a:r>
              <a:rPr lang="fr-FR" sz="1050" dirty="0" smtClean="0"/>
              <a:t>.</a:t>
            </a:r>
          </a:p>
          <a:p>
            <a:pPr marL="447675" lvl="1" indent="-179388">
              <a:defRPr/>
            </a:pPr>
            <a:r>
              <a:rPr lang="fr-FR" sz="1050" dirty="0"/>
              <a:t>Nos solutions, du plus petit composant au grand </a:t>
            </a:r>
            <a:r>
              <a:rPr lang="fr-FR" sz="1050" dirty="0" smtClean="0"/>
              <a:t>système</a:t>
            </a:r>
            <a:br>
              <a:rPr lang="fr-FR" sz="1050" dirty="0" smtClean="0"/>
            </a:br>
            <a:r>
              <a:rPr lang="fr-FR" sz="1050" dirty="0" smtClean="0"/>
              <a:t>complexe</a:t>
            </a:r>
            <a:r>
              <a:rPr lang="fr-FR" sz="1050" dirty="0"/>
              <a:t>, sont déployées dans tous les </a:t>
            </a:r>
            <a:r>
              <a:rPr lang="fr-FR" sz="1050" dirty="0" smtClean="0"/>
              <a:t>environnements</a:t>
            </a:r>
            <a:br>
              <a:rPr lang="fr-FR" sz="1050" dirty="0" smtClean="0"/>
            </a:br>
            <a:r>
              <a:rPr lang="fr-FR" sz="1050" dirty="0" smtClean="0"/>
              <a:t>(</a:t>
            </a:r>
            <a:r>
              <a:rPr lang="fr-FR" sz="1050" dirty="0"/>
              <a:t>air, terre, mer, espace, cyberespace), civils et </a:t>
            </a:r>
            <a:r>
              <a:rPr lang="fr-FR" sz="1050" dirty="0" smtClean="0"/>
              <a:t>militaires.</a:t>
            </a:r>
            <a:endParaRPr lang="fr-FR" sz="1050" dirty="0"/>
          </a:p>
          <a:p>
            <a:pPr marL="447675" lvl="1" indent="-179388">
              <a:defRPr/>
            </a:pPr>
            <a:r>
              <a:rPr lang="fr-FR" sz="1050" dirty="0"/>
              <a:t>Les solutions que nous proposons au client sont issues de la meilleure expertise du Groupe, où qu’elle soit géographiquement, et </a:t>
            </a:r>
            <a:r>
              <a:rPr lang="fr-FR" sz="1050" dirty="0" smtClean="0"/>
              <a:t>de</a:t>
            </a:r>
            <a:br>
              <a:rPr lang="fr-FR" sz="1050" dirty="0" smtClean="0"/>
            </a:br>
            <a:r>
              <a:rPr lang="fr-FR" sz="1050" dirty="0" smtClean="0"/>
              <a:t>la </a:t>
            </a:r>
            <a:r>
              <a:rPr lang="fr-FR" sz="1050" dirty="0"/>
              <a:t>collaboration d’équipes multinationales et </a:t>
            </a:r>
            <a:r>
              <a:rPr lang="fr-FR" sz="1050" dirty="0" smtClean="0"/>
              <a:t>expérimentées.</a:t>
            </a:r>
            <a:br>
              <a:rPr lang="fr-FR" sz="1050" dirty="0" smtClean="0"/>
            </a:br>
            <a:r>
              <a:rPr lang="fr-FR" sz="1050" dirty="0" smtClean="0"/>
              <a:t>Notre </a:t>
            </a:r>
            <a:r>
              <a:rPr lang="fr-FR" sz="1050" dirty="0"/>
              <a:t>politique d’investissement est d’ailleurs guidée par cette recherche constante de l’excellence technique</a:t>
            </a:r>
            <a:r>
              <a:rPr lang="fr-FR" sz="1050" dirty="0" smtClean="0"/>
              <a:t>.</a:t>
            </a:r>
            <a:endParaRPr lang="fr-FR" sz="1050" dirty="0"/>
          </a:p>
        </p:txBody>
      </p:sp>
      <p:sp>
        <p:nvSpPr>
          <p:cNvPr id="7" name="Rectangle 6"/>
          <p:cNvSpPr/>
          <p:nvPr/>
        </p:nvSpPr>
        <p:spPr>
          <a:xfrm>
            <a:off x="6226062" y="1457514"/>
            <a:ext cx="34558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1600" dirty="0">
                <a:solidFill>
                  <a:schemeClr val="bg1"/>
                </a:solidFill>
                <a:latin typeface="Century Gothic" pitchFamily="34" charset="0"/>
              </a:rPr>
              <a:t>TOGETHER,</a:t>
            </a:r>
            <a:r>
              <a:rPr lang="en-US" sz="2000" dirty="0" smtClean="0">
                <a:solidFill>
                  <a:schemeClr val="bg1"/>
                </a:solidFill>
                <a:latin typeface="Century Gothic" pitchFamily="34" charset="0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Century Gothic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Century Gothic" pitchFamily="34" charset="0"/>
              </a:rPr>
              <a:t>SAFER, </a:t>
            </a:r>
            <a:r>
              <a:rPr lang="en-US" sz="2000" b="1" dirty="0">
                <a:solidFill>
                  <a:schemeClr val="bg1"/>
                </a:solidFill>
                <a:latin typeface="Century Gothic" pitchFamily="34" charset="0"/>
              </a:rPr>
              <a:t>EVERYWHERE</a:t>
            </a:r>
          </a:p>
        </p:txBody>
      </p:sp>
    </p:spTree>
    <p:extLst>
      <p:ext uri="{BB962C8B-B14F-4D97-AF65-F5344CB8AC3E}">
        <p14:creationId xmlns:p14="http://schemas.microsoft.com/office/powerpoint/2010/main" val="174529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Une stratégie guidée par l’innovation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600" dirty="0"/>
              <a:t>Une vision à long terme</a:t>
            </a:r>
          </a:p>
          <a:p>
            <a:pPr lvl="1"/>
            <a:r>
              <a:rPr lang="fr-FR" sz="1200" b="1" dirty="0" smtClean="0"/>
              <a:t>R&amp;D autofinancée : </a:t>
            </a:r>
            <a:r>
              <a:rPr lang="fr-FR" sz="1200" b="1" dirty="0" smtClean="0">
                <a:solidFill>
                  <a:schemeClr val="tx2"/>
                </a:solidFill>
              </a:rPr>
              <a:t>797</a:t>
            </a:r>
            <a:r>
              <a:rPr lang="fr-FR" sz="1200" dirty="0" smtClean="0"/>
              <a:t> millions d’euros</a:t>
            </a:r>
            <a:endParaRPr lang="fr-FR" sz="1200" dirty="0"/>
          </a:p>
          <a:p>
            <a:pPr lvl="1"/>
            <a:r>
              <a:rPr lang="fr-FR" sz="1200" b="1" dirty="0" smtClean="0"/>
              <a:t>Des </a:t>
            </a:r>
            <a:r>
              <a:rPr lang="fr-FR" sz="1200" b="1" dirty="0"/>
              <a:t>domaines techniques clés</a:t>
            </a:r>
          </a:p>
          <a:p>
            <a:pPr lvl="2">
              <a:spcBef>
                <a:spcPts val="360"/>
              </a:spcBef>
              <a:tabLst>
                <a:tab pos="1079500" algn="l"/>
              </a:tabLst>
              <a:defRPr/>
            </a:pPr>
            <a:r>
              <a:rPr lang="fr-FR" sz="1000" dirty="0"/>
              <a:t>Maîtrise des systèmes complexes </a:t>
            </a:r>
          </a:p>
          <a:p>
            <a:pPr lvl="2">
              <a:spcBef>
                <a:spcPts val="360"/>
              </a:spcBef>
              <a:tabLst>
                <a:tab pos="1079500" algn="l"/>
              </a:tabLst>
              <a:defRPr/>
            </a:pPr>
            <a:r>
              <a:rPr lang="fr-FR" sz="1000" dirty="0"/>
              <a:t>Matériel (ou technologie des capteurs)</a:t>
            </a:r>
          </a:p>
          <a:p>
            <a:pPr lvl="2">
              <a:spcBef>
                <a:spcPts val="360"/>
              </a:spcBef>
              <a:tabLst>
                <a:tab pos="1079500" algn="l"/>
              </a:tabLst>
              <a:defRPr/>
            </a:pPr>
            <a:r>
              <a:rPr lang="fr-FR" sz="1000" dirty="0"/>
              <a:t>Logiciels</a:t>
            </a:r>
          </a:p>
          <a:p>
            <a:pPr lvl="2">
              <a:spcBef>
                <a:spcPts val="360"/>
              </a:spcBef>
              <a:tabLst>
                <a:tab pos="1079500" algn="l"/>
              </a:tabLst>
              <a:defRPr/>
            </a:pPr>
            <a:r>
              <a:rPr lang="fr-FR" sz="1000" dirty="0"/>
              <a:t>Algorithmes et aide à la </a:t>
            </a:r>
            <a:r>
              <a:rPr lang="fr-FR" sz="1000" dirty="0" smtClean="0"/>
              <a:t>décision</a:t>
            </a:r>
          </a:p>
          <a:p>
            <a:pPr marL="715962" lvl="2" indent="0">
              <a:spcBef>
                <a:spcPts val="360"/>
              </a:spcBef>
              <a:buNone/>
              <a:tabLst>
                <a:tab pos="1079500" algn="l"/>
              </a:tabLst>
              <a:defRPr/>
            </a:pPr>
            <a:endParaRPr lang="fr-FR" sz="1000" dirty="0" smtClean="0"/>
          </a:p>
          <a:p>
            <a:pPr lvl="1">
              <a:tabLst>
                <a:tab pos="1079500" algn="l"/>
              </a:tabLst>
              <a:defRPr/>
            </a:pPr>
            <a:r>
              <a:rPr lang="fr-FR" sz="1200" b="1" dirty="0"/>
              <a:t>Une recherche ouverte</a:t>
            </a:r>
          </a:p>
          <a:p>
            <a:pPr lvl="2">
              <a:spcBef>
                <a:spcPts val="360"/>
              </a:spcBef>
              <a:tabLst>
                <a:tab pos="1079500" algn="l"/>
              </a:tabLst>
              <a:defRPr/>
            </a:pPr>
            <a:r>
              <a:rPr lang="fr-FR" sz="1000" dirty="0"/>
              <a:t>Réseau international de laboratoires</a:t>
            </a:r>
          </a:p>
          <a:p>
            <a:pPr lvl="2">
              <a:spcBef>
                <a:spcPts val="360"/>
              </a:spcBef>
              <a:tabLst>
                <a:tab pos="1079500" algn="l"/>
              </a:tabLst>
              <a:defRPr/>
            </a:pPr>
            <a:r>
              <a:rPr lang="fr-FR" sz="1000" dirty="0"/>
              <a:t>Coopération avec des </a:t>
            </a:r>
            <a:r>
              <a:rPr lang="fr-FR" sz="1000" dirty="0" smtClean="0"/>
              <a:t>universités</a:t>
            </a:r>
            <a:br>
              <a:rPr lang="fr-FR" sz="1000" dirty="0" smtClean="0"/>
            </a:br>
            <a:r>
              <a:rPr lang="fr-FR" sz="1000" dirty="0" smtClean="0"/>
              <a:t>et </a:t>
            </a:r>
            <a:r>
              <a:rPr lang="fr-FR" sz="1000" dirty="0"/>
              <a:t>des laboratoires de </a:t>
            </a:r>
            <a:r>
              <a:rPr lang="fr-FR" sz="1000" dirty="0" smtClean="0"/>
              <a:t>recherche</a:t>
            </a:r>
            <a:br>
              <a:rPr lang="fr-FR" sz="1000" dirty="0" smtClean="0"/>
            </a:br>
            <a:r>
              <a:rPr lang="fr-FR" sz="1000" dirty="0" smtClean="0"/>
              <a:t>publics </a:t>
            </a:r>
            <a:r>
              <a:rPr lang="fr-FR" sz="1000" dirty="0"/>
              <a:t>dans le monde </a:t>
            </a:r>
            <a:r>
              <a:rPr lang="fr-FR" sz="1000" dirty="0" smtClean="0"/>
              <a:t>entier</a:t>
            </a:r>
          </a:p>
          <a:p>
            <a:pPr lvl="2">
              <a:spcBef>
                <a:spcPts val="360"/>
              </a:spcBef>
              <a:tabLst>
                <a:tab pos="1079500" algn="l"/>
              </a:tabLst>
              <a:defRPr/>
            </a:pPr>
            <a:endParaRPr lang="fr-FR" sz="1000" dirty="0" smtClean="0"/>
          </a:p>
          <a:p>
            <a:pPr lvl="1">
              <a:tabLst>
                <a:tab pos="1079500" algn="l"/>
              </a:tabLst>
              <a:defRPr/>
            </a:pPr>
            <a:r>
              <a:rPr lang="fr-FR" sz="1200" b="1" dirty="0"/>
              <a:t>Une politique produits</a:t>
            </a:r>
          </a:p>
          <a:p>
            <a:pPr lvl="2">
              <a:spcBef>
                <a:spcPts val="360"/>
              </a:spcBef>
              <a:tabLst>
                <a:tab pos="1079500" algn="l"/>
              </a:tabLst>
              <a:defRPr/>
            </a:pPr>
            <a:r>
              <a:rPr lang="fr-FR" sz="1000" dirty="0"/>
              <a:t>Réduisant les cycles de développement</a:t>
            </a:r>
          </a:p>
          <a:p>
            <a:pPr lvl="2">
              <a:spcBef>
                <a:spcPts val="360"/>
              </a:spcBef>
              <a:tabLst>
                <a:tab pos="1079500" algn="l"/>
              </a:tabLst>
              <a:defRPr/>
            </a:pPr>
            <a:r>
              <a:rPr lang="fr-FR" sz="1000" dirty="0"/>
              <a:t>Diminuant les risques</a:t>
            </a:r>
          </a:p>
          <a:p>
            <a:pPr lvl="2">
              <a:spcBef>
                <a:spcPts val="360"/>
              </a:spcBef>
              <a:tabLst>
                <a:tab pos="1079500" algn="l"/>
              </a:tabLst>
              <a:defRPr/>
            </a:pPr>
            <a:endParaRPr lang="fr-FR" sz="1000" dirty="0"/>
          </a:p>
          <a:p>
            <a:pPr lvl="2">
              <a:spcBef>
                <a:spcPts val="360"/>
              </a:spcBef>
              <a:tabLst>
                <a:tab pos="1079500" algn="l"/>
              </a:tabLst>
              <a:defRPr/>
            </a:pPr>
            <a:endParaRPr lang="fr-FR" sz="1000" dirty="0"/>
          </a:p>
          <a:p>
            <a:pPr lvl="2"/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4343750" y="999769"/>
            <a:ext cx="4116682" cy="217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436190" y="2314013"/>
            <a:ext cx="164262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b="1" dirty="0"/>
              <a:t>ALBERT FERT </a:t>
            </a:r>
            <a:br>
              <a:rPr lang="fr-FR" sz="900" b="1" dirty="0"/>
            </a:br>
            <a:r>
              <a:rPr lang="fr-FR" sz="900" dirty="0"/>
              <a:t>directeur scientifique de l’Unité </a:t>
            </a:r>
            <a:r>
              <a:rPr lang="fr-FR" sz="900" dirty="0" smtClean="0"/>
              <a:t>Mixte de </a:t>
            </a:r>
            <a:r>
              <a:rPr lang="fr-FR" sz="900" dirty="0"/>
              <a:t>physique CNRS-Thales et prix Nobel </a:t>
            </a:r>
            <a:r>
              <a:rPr lang="fr-FR" sz="900" dirty="0" smtClean="0"/>
              <a:t/>
            </a:r>
            <a:br>
              <a:rPr lang="fr-FR" sz="900" dirty="0" smtClean="0"/>
            </a:br>
            <a:r>
              <a:rPr lang="fr-FR" sz="900" dirty="0" smtClean="0"/>
              <a:t>de </a:t>
            </a:r>
            <a:r>
              <a:rPr lang="fr-FR" sz="900" dirty="0"/>
              <a:t>physique 2007.</a:t>
            </a:r>
          </a:p>
        </p:txBody>
      </p:sp>
      <p:pic>
        <p:nvPicPr>
          <p:cNvPr id="8" name="Picture 8" descr="F:\Photos_pres\P.18_Innovation\thales21487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520" y="1297938"/>
            <a:ext cx="1420385" cy="95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889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6680664" y="2314013"/>
            <a:ext cx="172225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b="1" dirty="0"/>
              <a:t>25 000 </a:t>
            </a:r>
            <a:r>
              <a:rPr lang="fr-FR" sz="900" dirty="0" smtClean="0"/>
              <a:t>personnes</a:t>
            </a:r>
            <a:br>
              <a:rPr lang="fr-FR" sz="900" dirty="0" smtClean="0"/>
            </a:br>
            <a:r>
              <a:rPr lang="fr-FR" sz="900" dirty="0" smtClean="0"/>
              <a:t>se </a:t>
            </a:r>
            <a:r>
              <a:rPr lang="fr-FR" sz="900" dirty="0"/>
              <a:t>consacrent aux activités techniques dans le Groupe dont </a:t>
            </a:r>
            <a:r>
              <a:rPr lang="fr-FR" sz="900" b="1" dirty="0"/>
              <a:t>70 % d’ingénieurs</a:t>
            </a:r>
            <a:r>
              <a:rPr lang="fr-FR" sz="900" dirty="0"/>
              <a:t>.</a:t>
            </a:r>
          </a:p>
        </p:txBody>
      </p:sp>
      <p:grpSp>
        <p:nvGrpSpPr>
          <p:cNvPr id="3" name="Grouper 2"/>
          <p:cNvGrpSpPr/>
          <p:nvPr/>
        </p:nvGrpSpPr>
        <p:grpSpPr>
          <a:xfrm>
            <a:off x="6073032" y="682575"/>
            <a:ext cx="659208" cy="659208"/>
            <a:chOff x="6001024" y="2602667"/>
            <a:chExt cx="803224" cy="803224"/>
          </a:xfrm>
        </p:grpSpPr>
        <p:sp>
          <p:nvSpPr>
            <p:cNvPr id="19" name="Ellipse 18"/>
            <p:cNvSpPr/>
            <p:nvPr/>
          </p:nvSpPr>
          <p:spPr>
            <a:xfrm>
              <a:off x="6004096" y="2606676"/>
              <a:ext cx="795206" cy="795206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0" name="Corde 19"/>
            <p:cNvSpPr/>
            <p:nvPr/>
          </p:nvSpPr>
          <p:spPr>
            <a:xfrm>
              <a:off x="6001024" y="2602667"/>
              <a:ext cx="803224" cy="803224"/>
            </a:xfrm>
            <a:prstGeom prst="chord">
              <a:avLst>
                <a:gd name="adj1" fmla="val 5356421"/>
                <a:gd name="adj2" fmla="val 16200000"/>
              </a:avLst>
            </a:prstGeom>
            <a:solidFill>
              <a:schemeClr val="bg2"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2" name="Freeform 5"/>
            <p:cNvSpPr>
              <a:spLocks noEditPoints="1"/>
            </p:cNvSpPr>
            <p:nvPr/>
          </p:nvSpPr>
          <p:spPr bwMode="auto">
            <a:xfrm>
              <a:off x="6096724" y="2735991"/>
              <a:ext cx="605046" cy="547766"/>
            </a:xfrm>
            <a:custGeom>
              <a:avLst/>
              <a:gdLst>
                <a:gd name="T0" fmla="*/ 755202422 w 281"/>
                <a:gd name="T1" fmla="*/ 2147483647 h 254"/>
                <a:gd name="T2" fmla="*/ 2147483647 w 281"/>
                <a:gd name="T3" fmla="*/ 2147483647 h 254"/>
                <a:gd name="T4" fmla="*/ 2147483647 w 281"/>
                <a:gd name="T5" fmla="*/ 378482000 h 254"/>
                <a:gd name="T6" fmla="*/ 2147483647 w 281"/>
                <a:gd name="T7" fmla="*/ 270342800 h 254"/>
                <a:gd name="T8" fmla="*/ 2147483647 w 281"/>
                <a:gd name="T9" fmla="*/ 0 h 254"/>
                <a:gd name="T10" fmla="*/ 2147483647 w 281"/>
                <a:gd name="T11" fmla="*/ 621795200 h 254"/>
                <a:gd name="T12" fmla="*/ 2147483647 w 281"/>
                <a:gd name="T13" fmla="*/ 27034800 h 254"/>
                <a:gd name="T14" fmla="*/ 2147483647 w 281"/>
                <a:gd name="T15" fmla="*/ 784004000 h 254"/>
                <a:gd name="T16" fmla="*/ 1537371353 w 281"/>
                <a:gd name="T17" fmla="*/ 811033600 h 254"/>
                <a:gd name="T18" fmla="*/ 1807088358 w 281"/>
                <a:gd name="T19" fmla="*/ 1054346800 h 254"/>
                <a:gd name="T20" fmla="*/ 1159772738 w 281"/>
                <a:gd name="T21" fmla="*/ 1027312000 h 254"/>
                <a:gd name="T22" fmla="*/ 1429484551 w 281"/>
                <a:gd name="T23" fmla="*/ 1432828800 h 254"/>
                <a:gd name="T24" fmla="*/ 620343920 w 281"/>
                <a:gd name="T25" fmla="*/ 1162486000 h 254"/>
                <a:gd name="T26" fmla="*/ 593372219 w 281"/>
                <a:gd name="T27" fmla="*/ 1135451200 h 254"/>
                <a:gd name="T28" fmla="*/ 1159772738 w 281"/>
                <a:gd name="T29" fmla="*/ 2054624000 h 254"/>
                <a:gd name="T30" fmla="*/ 701259021 w 281"/>
                <a:gd name="T31" fmla="*/ 2147483647 h 254"/>
                <a:gd name="T32" fmla="*/ 1321602941 w 281"/>
                <a:gd name="T33" fmla="*/ 2147483647 h 254"/>
                <a:gd name="T34" fmla="*/ 674287321 w 281"/>
                <a:gd name="T35" fmla="*/ 2147483647 h 254"/>
                <a:gd name="T36" fmla="*/ 1051885936 w 281"/>
                <a:gd name="T37" fmla="*/ 2147483647 h 254"/>
                <a:gd name="T38" fmla="*/ 1699201556 w 281"/>
                <a:gd name="T39" fmla="*/ 2147483647 h 254"/>
                <a:gd name="T40" fmla="*/ 0 w 281"/>
                <a:gd name="T41" fmla="*/ 2147483647 h 254"/>
                <a:gd name="T42" fmla="*/ 1267659540 w 281"/>
                <a:gd name="T43" fmla="*/ 2147483647 h 254"/>
                <a:gd name="T44" fmla="*/ 890055733 w 281"/>
                <a:gd name="T45" fmla="*/ 2147483647 h 254"/>
                <a:gd name="T46" fmla="*/ 1780116657 w 281"/>
                <a:gd name="T47" fmla="*/ 2147483647 h 254"/>
                <a:gd name="T48" fmla="*/ 1861031759 w 281"/>
                <a:gd name="T49" fmla="*/ 2147483647 h 254"/>
                <a:gd name="T50" fmla="*/ 2147483647 w 281"/>
                <a:gd name="T51" fmla="*/ 2147483647 h 254"/>
                <a:gd name="T52" fmla="*/ 2147483647 w 281"/>
                <a:gd name="T53" fmla="*/ 2147483647 h 254"/>
                <a:gd name="T54" fmla="*/ 2147483647 w 281"/>
                <a:gd name="T55" fmla="*/ 2147483647 h 254"/>
                <a:gd name="T56" fmla="*/ 2147483647 w 281"/>
                <a:gd name="T57" fmla="*/ 2147483647 h 254"/>
                <a:gd name="T58" fmla="*/ 2147483647 w 281"/>
                <a:gd name="T59" fmla="*/ 2147483647 h 254"/>
                <a:gd name="T60" fmla="*/ 2147483647 w 281"/>
                <a:gd name="T61" fmla="*/ 2147483647 h 254"/>
                <a:gd name="T62" fmla="*/ 2147483647 w 281"/>
                <a:gd name="T63" fmla="*/ 324412400 h 254"/>
                <a:gd name="T64" fmla="*/ 2147483647 w 281"/>
                <a:gd name="T65" fmla="*/ 351447200 h 254"/>
                <a:gd name="T66" fmla="*/ 2147483647 w 281"/>
                <a:gd name="T67" fmla="*/ 459586400 h 254"/>
                <a:gd name="T68" fmla="*/ 2147483647 w 281"/>
                <a:gd name="T69" fmla="*/ 513656000 h 254"/>
                <a:gd name="T70" fmla="*/ 2147483647 w 281"/>
                <a:gd name="T71" fmla="*/ 702899600 h 254"/>
                <a:gd name="T72" fmla="*/ 2147483647 w 281"/>
                <a:gd name="T73" fmla="*/ 784004000 h 254"/>
                <a:gd name="T74" fmla="*/ 2147483647 w 281"/>
                <a:gd name="T75" fmla="*/ 189243600 h 254"/>
                <a:gd name="T76" fmla="*/ 2147483647 w 281"/>
                <a:gd name="T77" fmla="*/ 1027312000 h 254"/>
                <a:gd name="T78" fmla="*/ 2147483647 w 281"/>
                <a:gd name="T79" fmla="*/ 1270625200 h 254"/>
                <a:gd name="T80" fmla="*/ 2147483647 w 281"/>
                <a:gd name="T81" fmla="*/ 1459863600 h 254"/>
                <a:gd name="T82" fmla="*/ 2147483647 w 281"/>
                <a:gd name="T83" fmla="*/ 1622072400 h 254"/>
                <a:gd name="T84" fmla="*/ 2147483647 w 281"/>
                <a:gd name="T85" fmla="*/ 1973519600 h 254"/>
                <a:gd name="T86" fmla="*/ 2147483647 w 281"/>
                <a:gd name="T87" fmla="*/ 1838350800 h 254"/>
                <a:gd name="T88" fmla="*/ 2147483647 w 281"/>
                <a:gd name="T89" fmla="*/ 1838350800 h 254"/>
                <a:gd name="T90" fmla="*/ 2147483647 w 281"/>
                <a:gd name="T91" fmla="*/ 2147483647 h 254"/>
                <a:gd name="T92" fmla="*/ 2147483647 w 281"/>
                <a:gd name="T93" fmla="*/ 2147483647 h 254"/>
                <a:gd name="T94" fmla="*/ 2147483647 w 281"/>
                <a:gd name="T95" fmla="*/ 2147483647 h 254"/>
                <a:gd name="T96" fmla="*/ 2147483647 w 281"/>
                <a:gd name="T97" fmla="*/ 2147483647 h 254"/>
                <a:gd name="T98" fmla="*/ 2147483647 w 281"/>
                <a:gd name="T99" fmla="*/ 2147483647 h 254"/>
                <a:gd name="T100" fmla="*/ 2147483647 w 281"/>
                <a:gd name="T101" fmla="*/ 2147483647 h 254"/>
                <a:gd name="T102" fmla="*/ 2147483647 w 281"/>
                <a:gd name="T103" fmla="*/ 2147483647 h 254"/>
                <a:gd name="T104" fmla="*/ 2147483647 w 281"/>
                <a:gd name="T105" fmla="*/ 2147483647 h 254"/>
                <a:gd name="T106" fmla="*/ 2147483647 w 281"/>
                <a:gd name="T107" fmla="*/ 2147483647 h 254"/>
                <a:gd name="T108" fmla="*/ 2147483647 w 281"/>
                <a:gd name="T109" fmla="*/ 2147483647 h 254"/>
                <a:gd name="T110" fmla="*/ 2147483647 w 281"/>
                <a:gd name="T111" fmla="*/ 2147483647 h 254"/>
                <a:gd name="T112" fmla="*/ 2147483647 w 281"/>
                <a:gd name="T113" fmla="*/ 2147483647 h 254"/>
                <a:gd name="T114" fmla="*/ 2147483647 w 281"/>
                <a:gd name="T115" fmla="*/ 2147483647 h 254"/>
                <a:gd name="T116" fmla="*/ 2147483647 w 281"/>
                <a:gd name="T117" fmla="*/ 2147483647 h 254"/>
                <a:gd name="T118" fmla="*/ 2147483647 w 281"/>
                <a:gd name="T119" fmla="*/ 2147483647 h 25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81" h="254">
                  <a:moveTo>
                    <a:pt x="190" y="15"/>
                  </a:moveTo>
                  <a:cubicBezTo>
                    <a:pt x="228" y="34"/>
                    <a:pt x="251" y="78"/>
                    <a:pt x="244" y="123"/>
                  </a:cubicBezTo>
                  <a:cubicBezTo>
                    <a:pt x="239" y="159"/>
                    <a:pt x="215" y="189"/>
                    <a:pt x="183" y="201"/>
                  </a:cubicBezTo>
                  <a:cubicBezTo>
                    <a:pt x="171" y="206"/>
                    <a:pt x="153" y="211"/>
                    <a:pt x="141" y="220"/>
                  </a:cubicBezTo>
                  <a:cubicBezTo>
                    <a:pt x="141" y="220"/>
                    <a:pt x="140" y="220"/>
                    <a:pt x="140" y="220"/>
                  </a:cubicBezTo>
                  <a:cubicBezTo>
                    <a:pt x="128" y="211"/>
                    <a:pt x="110" y="206"/>
                    <a:pt x="98" y="201"/>
                  </a:cubicBezTo>
                  <a:cubicBezTo>
                    <a:pt x="66" y="189"/>
                    <a:pt x="42" y="159"/>
                    <a:pt x="37" y="123"/>
                  </a:cubicBezTo>
                  <a:cubicBezTo>
                    <a:pt x="30" y="78"/>
                    <a:pt x="53" y="34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0" y="14"/>
                  </a:cubicBezTo>
                  <a:cubicBezTo>
                    <a:pt x="39" y="27"/>
                    <a:pt x="24" y="92"/>
                    <a:pt x="28" y="125"/>
                  </a:cubicBezTo>
                  <a:cubicBezTo>
                    <a:pt x="34" y="164"/>
                    <a:pt x="60" y="197"/>
                    <a:pt x="96" y="209"/>
                  </a:cubicBezTo>
                  <a:cubicBezTo>
                    <a:pt x="109" y="214"/>
                    <a:pt x="123" y="217"/>
                    <a:pt x="135" y="225"/>
                  </a:cubicBezTo>
                  <a:cubicBezTo>
                    <a:pt x="135" y="225"/>
                    <a:pt x="135" y="225"/>
                    <a:pt x="135" y="225"/>
                  </a:cubicBezTo>
                  <a:cubicBezTo>
                    <a:pt x="135" y="225"/>
                    <a:pt x="135" y="226"/>
                    <a:pt x="135" y="226"/>
                  </a:cubicBezTo>
                  <a:cubicBezTo>
                    <a:pt x="131" y="230"/>
                    <a:pt x="128" y="235"/>
                    <a:pt x="127" y="241"/>
                  </a:cubicBezTo>
                  <a:cubicBezTo>
                    <a:pt x="127" y="241"/>
                    <a:pt x="127" y="241"/>
                    <a:pt x="127" y="241"/>
                  </a:cubicBezTo>
                  <a:cubicBezTo>
                    <a:pt x="127" y="241"/>
                    <a:pt x="128" y="241"/>
                    <a:pt x="128" y="241"/>
                  </a:cubicBezTo>
                  <a:cubicBezTo>
                    <a:pt x="128" y="240"/>
                    <a:pt x="128" y="240"/>
                    <a:pt x="128" y="240"/>
                  </a:cubicBezTo>
                  <a:cubicBezTo>
                    <a:pt x="129" y="239"/>
                    <a:pt x="131" y="238"/>
                    <a:pt x="132" y="236"/>
                  </a:cubicBezTo>
                  <a:cubicBezTo>
                    <a:pt x="134" y="234"/>
                    <a:pt x="137" y="231"/>
                    <a:pt x="140" y="229"/>
                  </a:cubicBezTo>
                  <a:cubicBezTo>
                    <a:pt x="140" y="229"/>
                    <a:pt x="141" y="229"/>
                    <a:pt x="141" y="229"/>
                  </a:cubicBezTo>
                  <a:cubicBezTo>
                    <a:pt x="144" y="231"/>
                    <a:pt x="146" y="234"/>
                    <a:pt x="149" y="236"/>
                  </a:cubicBezTo>
                  <a:cubicBezTo>
                    <a:pt x="150" y="238"/>
                    <a:pt x="151" y="239"/>
                    <a:pt x="153" y="240"/>
                  </a:cubicBezTo>
                  <a:cubicBezTo>
                    <a:pt x="153" y="241"/>
                    <a:pt x="153" y="241"/>
                    <a:pt x="153" y="241"/>
                  </a:cubicBezTo>
                  <a:cubicBezTo>
                    <a:pt x="153" y="241"/>
                    <a:pt x="153" y="241"/>
                    <a:pt x="154" y="241"/>
                  </a:cubicBezTo>
                  <a:cubicBezTo>
                    <a:pt x="154" y="241"/>
                    <a:pt x="154" y="241"/>
                    <a:pt x="154" y="241"/>
                  </a:cubicBezTo>
                  <a:cubicBezTo>
                    <a:pt x="153" y="235"/>
                    <a:pt x="150" y="230"/>
                    <a:pt x="146" y="226"/>
                  </a:cubicBezTo>
                  <a:cubicBezTo>
                    <a:pt x="146" y="226"/>
                    <a:pt x="146" y="225"/>
                    <a:pt x="146" y="225"/>
                  </a:cubicBezTo>
                  <a:cubicBezTo>
                    <a:pt x="146" y="225"/>
                    <a:pt x="146" y="225"/>
                    <a:pt x="146" y="225"/>
                  </a:cubicBezTo>
                  <a:cubicBezTo>
                    <a:pt x="158" y="217"/>
                    <a:pt x="171" y="214"/>
                    <a:pt x="185" y="209"/>
                  </a:cubicBezTo>
                  <a:cubicBezTo>
                    <a:pt x="220" y="197"/>
                    <a:pt x="247" y="164"/>
                    <a:pt x="252" y="125"/>
                  </a:cubicBezTo>
                  <a:cubicBezTo>
                    <a:pt x="257" y="92"/>
                    <a:pt x="242" y="27"/>
                    <a:pt x="190" y="14"/>
                  </a:cubicBezTo>
                  <a:cubicBezTo>
                    <a:pt x="190" y="14"/>
                    <a:pt x="190" y="14"/>
                    <a:pt x="190" y="15"/>
                  </a:cubicBezTo>
                  <a:cubicBezTo>
                    <a:pt x="190" y="15"/>
                    <a:pt x="190" y="15"/>
                    <a:pt x="190" y="15"/>
                  </a:cubicBezTo>
                  <a:close/>
                  <a:moveTo>
                    <a:pt x="113" y="9"/>
                  </a:moveTo>
                  <a:cubicBezTo>
                    <a:pt x="108" y="9"/>
                    <a:pt x="104" y="5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9" y="13"/>
                    <a:pt x="99" y="13"/>
                  </a:cubicBezTo>
                  <a:cubicBezTo>
                    <a:pt x="103" y="12"/>
                    <a:pt x="106" y="12"/>
                    <a:pt x="110" y="11"/>
                  </a:cubicBezTo>
                  <a:cubicBezTo>
                    <a:pt x="106" y="12"/>
                    <a:pt x="102" y="13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5"/>
                  </a:cubicBezTo>
                  <a:cubicBezTo>
                    <a:pt x="103" y="20"/>
                    <a:pt x="110" y="16"/>
                    <a:pt x="113" y="10"/>
                  </a:cubicBezTo>
                  <a:cubicBezTo>
                    <a:pt x="113" y="10"/>
                    <a:pt x="113" y="10"/>
                    <a:pt x="113" y="9"/>
                  </a:cubicBezTo>
                  <a:cubicBezTo>
                    <a:pt x="113" y="9"/>
                    <a:pt x="113" y="9"/>
                    <a:pt x="113" y="9"/>
                  </a:cubicBezTo>
                  <a:close/>
                  <a:moveTo>
                    <a:pt x="101" y="1"/>
                  </a:moveTo>
                  <a:cubicBezTo>
                    <a:pt x="98" y="6"/>
                    <a:pt x="99" y="12"/>
                    <a:pt x="90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92" y="9"/>
                    <a:pt x="95" y="6"/>
                    <a:pt x="98" y="3"/>
                  </a:cubicBezTo>
                  <a:cubicBezTo>
                    <a:pt x="94" y="5"/>
                    <a:pt x="91" y="8"/>
                    <a:pt x="88" y="12"/>
                  </a:cubicBezTo>
                  <a:cubicBezTo>
                    <a:pt x="88" y="12"/>
                    <a:pt x="88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6" y="4"/>
                    <a:pt x="94" y="0"/>
                    <a:pt x="100" y="0"/>
                  </a:cubicBezTo>
                  <a:cubicBezTo>
                    <a:pt x="101" y="0"/>
                    <a:pt x="101" y="0"/>
                    <a:pt x="101" y="1"/>
                  </a:cubicBezTo>
                  <a:cubicBezTo>
                    <a:pt x="101" y="1"/>
                    <a:pt x="101" y="1"/>
                    <a:pt x="101" y="1"/>
                  </a:cubicBezTo>
                  <a:close/>
                  <a:moveTo>
                    <a:pt x="106" y="22"/>
                  </a:moveTo>
                  <a:cubicBezTo>
                    <a:pt x="101" y="19"/>
                    <a:pt x="99" y="13"/>
                    <a:pt x="91" y="17"/>
                  </a:cubicBezTo>
                  <a:cubicBezTo>
                    <a:pt x="90" y="18"/>
                    <a:pt x="90" y="18"/>
                    <a:pt x="90" y="18"/>
                  </a:cubicBezTo>
                  <a:cubicBezTo>
                    <a:pt x="90" y="18"/>
                    <a:pt x="90" y="18"/>
                    <a:pt x="91" y="19"/>
                  </a:cubicBezTo>
                  <a:cubicBezTo>
                    <a:pt x="94" y="20"/>
                    <a:pt x="98" y="21"/>
                    <a:pt x="102" y="22"/>
                  </a:cubicBezTo>
                  <a:cubicBezTo>
                    <a:pt x="98" y="22"/>
                    <a:pt x="93" y="21"/>
                    <a:pt x="90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9" y="19"/>
                    <a:pt x="89" y="20"/>
                    <a:pt x="89" y="20"/>
                  </a:cubicBezTo>
                  <a:cubicBezTo>
                    <a:pt x="92" y="27"/>
                    <a:pt x="100" y="27"/>
                    <a:pt x="106" y="23"/>
                  </a:cubicBezTo>
                  <a:cubicBezTo>
                    <a:pt x="106" y="23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lose/>
                  <a:moveTo>
                    <a:pt x="81" y="2"/>
                  </a:moveTo>
                  <a:cubicBezTo>
                    <a:pt x="80" y="8"/>
                    <a:pt x="84" y="14"/>
                    <a:pt x="74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19"/>
                    <a:pt x="74" y="18"/>
                    <a:pt x="74" y="18"/>
                  </a:cubicBezTo>
                  <a:cubicBezTo>
                    <a:pt x="75" y="14"/>
                    <a:pt x="77" y="9"/>
                    <a:pt x="79" y="5"/>
                  </a:cubicBezTo>
                  <a:cubicBezTo>
                    <a:pt x="76" y="9"/>
                    <a:pt x="74" y="14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2" y="19"/>
                    <a:pt x="71" y="19"/>
                  </a:cubicBezTo>
                  <a:cubicBezTo>
                    <a:pt x="67" y="11"/>
                    <a:pt x="73" y="4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1" y="1"/>
                    <a:pt x="81" y="1"/>
                    <a:pt x="81" y="2"/>
                  </a:cubicBezTo>
                  <a:close/>
                  <a:moveTo>
                    <a:pt x="95" y="28"/>
                  </a:moveTo>
                  <a:cubicBezTo>
                    <a:pt x="89" y="26"/>
                    <a:pt x="86" y="20"/>
                    <a:pt x="77" y="26"/>
                  </a:cubicBezTo>
                  <a:cubicBezTo>
                    <a:pt x="77" y="26"/>
                    <a:pt x="77" y="26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82" y="28"/>
                    <a:pt x="86" y="29"/>
                    <a:pt x="91" y="29"/>
                  </a:cubicBezTo>
                  <a:cubicBezTo>
                    <a:pt x="86" y="29"/>
                    <a:pt x="81" y="29"/>
                    <a:pt x="76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6" y="28"/>
                    <a:pt x="76" y="29"/>
                    <a:pt x="76" y="29"/>
                  </a:cubicBezTo>
                  <a:cubicBezTo>
                    <a:pt x="80" y="37"/>
                    <a:pt x="89" y="35"/>
                    <a:pt x="95" y="29"/>
                  </a:cubicBezTo>
                  <a:cubicBezTo>
                    <a:pt x="95" y="29"/>
                    <a:pt x="95" y="29"/>
                    <a:pt x="95" y="28"/>
                  </a:cubicBezTo>
                  <a:cubicBezTo>
                    <a:pt x="95" y="28"/>
                    <a:pt x="95" y="28"/>
                    <a:pt x="95" y="28"/>
                  </a:cubicBezTo>
                  <a:close/>
                  <a:moveTo>
                    <a:pt x="60" y="7"/>
                  </a:moveTo>
                  <a:cubicBezTo>
                    <a:pt x="61" y="15"/>
                    <a:pt x="68" y="20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8" y="29"/>
                  </a:cubicBezTo>
                  <a:cubicBezTo>
                    <a:pt x="58" y="28"/>
                    <a:pt x="58" y="27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7" y="25"/>
                    <a:pt x="57" y="25"/>
                    <a:pt x="57" y="26"/>
                  </a:cubicBezTo>
                  <a:cubicBezTo>
                    <a:pt x="57" y="27"/>
                    <a:pt x="57" y="28"/>
                    <a:pt x="57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7" y="30"/>
                    <a:pt x="56" y="30"/>
                  </a:cubicBezTo>
                  <a:cubicBezTo>
                    <a:pt x="49" y="24"/>
                    <a:pt x="52" y="13"/>
                    <a:pt x="59" y="7"/>
                  </a:cubicBezTo>
                  <a:cubicBezTo>
                    <a:pt x="59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lose/>
                  <a:moveTo>
                    <a:pt x="85" y="37"/>
                  </a:moveTo>
                  <a:cubicBezTo>
                    <a:pt x="78" y="36"/>
                    <a:pt x="73" y="28"/>
                    <a:pt x="64" y="37"/>
                  </a:cubicBezTo>
                  <a:cubicBezTo>
                    <a:pt x="64" y="37"/>
                    <a:pt x="64" y="37"/>
                    <a:pt x="64" y="38"/>
                  </a:cubicBezTo>
                  <a:cubicBezTo>
                    <a:pt x="64" y="38"/>
                    <a:pt x="64" y="38"/>
                    <a:pt x="65" y="38"/>
                  </a:cubicBezTo>
                  <a:cubicBezTo>
                    <a:pt x="66" y="38"/>
                    <a:pt x="67" y="38"/>
                    <a:pt x="67" y="38"/>
                  </a:cubicBezTo>
                  <a:cubicBezTo>
                    <a:pt x="68" y="38"/>
                    <a:pt x="68" y="39"/>
                    <a:pt x="68" y="39"/>
                  </a:cubicBezTo>
                  <a:cubicBezTo>
                    <a:pt x="68" y="39"/>
                    <a:pt x="68" y="39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9" y="49"/>
                    <a:pt x="79" y="45"/>
                    <a:pt x="85" y="38"/>
                  </a:cubicBezTo>
                  <a:cubicBezTo>
                    <a:pt x="85" y="38"/>
                    <a:pt x="85" y="37"/>
                    <a:pt x="85" y="37"/>
                  </a:cubicBezTo>
                  <a:cubicBezTo>
                    <a:pt x="85" y="37"/>
                    <a:pt x="85" y="37"/>
                    <a:pt x="85" y="37"/>
                  </a:cubicBezTo>
                  <a:close/>
                  <a:moveTo>
                    <a:pt x="41" y="20"/>
                  </a:moveTo>
                  <a:cubicBezTo>
                    <a:pt x="44" y="28"/>
                    <a:pt x="52" y="32"/>
                    <a:pt x="46" y="45"/>
                  </a:cubicBezTo>
                  <a:cubicBezTo>
                    <a:pt x="46" y="45"/>
                    <a:pt x="46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4" y="43"/>
                    <a:pt x="44" y="40"/>
                    <a:pt x="43" y="38"/>
                  </a:cubicBezTo>
                  <a:cubicBezTo>
                    <a:pt x="43" y="38"/>
                    <a:pt x="43" y="38"/>
                    <a:pt x="42" y="38"/>
                  </a:cubicBezTo>
                  <a:cubicBezTo>
                    <a:pt x="42" y="38"/>
                    <a:pt x="42" y="38"/>
                    <a:pt x="42" y="39"/>
                  </a:cubicBezTo>
                  <a:cubicBezTo>
                    <a:pt x="42" y="41"/>
                    <a:pt x="43" y="44"/>
                    <a:pt x="44" y="46"/>
                  </a:cubicBezTo>
                  <a:cubicBezTo>
                    <a:pt x="44" y="46"/>
                    <a:pt x="44" y="47"/>
                    <a:pt x="44" y="47"/>
                  </a:cubicBezTo>
                  <a:cubicBezTo>
                    <a:pt x="44" y="47"/>
                    <a:pt x="43" y="47"/>
                    <a:pt x="43" y="47"/>
                  </a:cubicBezTo>
                  <a:cubicBezTo>
                    <a:pt x="33" y="42"/>
                    <a:pt x="34" y="2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1" y="20"/>
                    <a:pt x="41" y="20"/>
                  </a:cubicBezTo>
                  <a:close/>
                  <a:moveTo>
                    <a:pt x="76" y="49"/>
                  </a:moveTo>
                  <a:cubicBezTo>
                    <a:pt x="68" y="49"/>
                    <a:pt x="62" y="41"/>
                    <a:pt x="53" y="52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5" y="53"/>
                    <a:pt x="57" y="53"/>
                    <a:pt x="59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4"/>
                    <a:pt x="60" y="54"/>
                    <a:pt x="59" y="54"/>
                  </a:cubicBezTo>
                  <a:cubicBezTo>
                    <a:pt x="57" y="54"/>
                    <a:pt x="55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6"/>
                    <a:pt x="52" y="56"/>
                  </a:cubicBezTo>
                  <a:cubicBezTo>
                    <a:pt x="60" y="65"/>
                    <a:pt x="71" y="59"/>
                    <a:pt x="76" y="50"/>
                  </a:cubicBezTo>
                  <a:cubicBezTo>
                    <a:pt x="76" y="50"/>
                    <a:pt x="76" y="49"/>
                    <a:pt x="76" y="49"/>
                  </a:cubicBezTo>
                  <a:cubicBezTo>
                    <a:pt x="76" y="49"/>
                    <a:pt x="76" y="49"/>
                    <a:pt x="76" y="49"/>
                  </a:cubicBezTo>
                  <a:close/>
                  <a:moveTo>
                    <a:pt x="23" y="43"/>
                  </a:moveTo>
                  <a:cubicBezTo>
                    <a:pt x="28" y="50"/>
                    <a:pt x="38" y="51"/>
                    <a:pt x="34" y="68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4" y="68"/>
                    <a:pt x="33" y="68"/>
                    <a:pt x="33" y="68"/>
                  </a:cubicBezTo>
                  <a:cubicBezTo>
                    <a:pt x="32" y="65"/>
                    <a:pt x="30" y="63"/>
                    <a:pt x="29" y="60"/>
                  </a:cubicBezTo>
                  <a:cubicBezTo>
                    <a:pt x="29" y="60"/>
                    <a:pt x="28" y="59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9" y="64"/>
                    <a:pt x="31" y="67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70"/>
                    <a:pt x="32" y="71"/>
                    <a:pt x="32" y="71"/>
                  </a:cubicBezTo>
                  <a:cubicBezTo>
                    <a:pt x="20" y="69"/>
                    <a:pt x="18" y="54"/>
                    <a:pt x="22" y="43"/>
                  </a:cubicBezTo>
                  <a:cubicBezTo>
                    <a:pt x="22" y="43"/>
                    <a:pt x="22" y="42"/>
                    <a:pt x="22" y="42"/>
                  </a:cubicBezTo>
                  <a:cubicBezTo>
                    <a:pt x="23" y="42"/>
                    <a:pt x="23" y="42"/>
                    <a:pt x="23" y="43"/>
                  </a:cubicBezTo>
                  <a:close/>
                  <a:moveTo>
                    <a:pt x="69" y="64"/>
                  </a:moveTo>
                  <a:cubicBezTo>
                    <a:pt x="60" y="65"/>
                    <a:pt x="52" y="58"/>
                    <a:pt x="44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7" y="72"/>
                    <a:pt x="50" y="72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4" y="72"/>
                    <a:pt x="53" y="72"/>
                    <a:pt x="53" y="72"/>
                  </a:cubicBezTo>
                  <a:cubicBezTo>
                    <a:pt x="50" y="73"/>
                    <a:pt x="47" y="74"/>
                    <a:pt x="44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75"/>
                    <a:pt x="43" y="76"/>
                    <a:pt x="43" y="76"/>
                  </a:cubicBezTo>
                  <a:cubicBezTo>
                    <a:pt x="53" y="84"/>
                    <a:pt x="64" y="76"/>
                    <a:pt x="69" y="65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lose/>
                  <a:moveTo>
                    <a:pt x="13" y="68"/>
                  </a:moveTo>
                  <a:cubicBezTo>
                    <a:pt x="19" y="76"/>
                    <a:pt x="30" y="76"/>
                    <a:pt x="27" y="93"/>
                  </a:cubicBezTo>
                  <a:cubicBezTo>
                    <a:pt x="27" y="93"/>
                    <a:pt x="27" y="94"/>
                    <a:pt x="27" y="94"/>
                  </a:cubicBezTo>
                  <a:cubicBezTo>
                    <a:pt x="27" y="94"/>
                    <a:pt x="27" y="94"/>
                    <a:pt x="26" y="93"/>
                  </a:cubicBezTo>
                  <a:cubicBezTo>
                    <a:pt x="24" y="91"/>
                    <a:pt x="22" y="88"/>
                    <a:pt x="21" y="85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5"/>
                    <a:pt x="20" y="85"/>
                    <a:pt x="20" y="86"/>
                  </a:cubicBezTo>
                  <a:cubicBezTo>
                    <a:pt x="22" y="89"/>
                    <a:pt x="24" y="92"/>
                    <a:pt x="26" y="96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12" y="96"/>
                    <a:pt x="9" y="81"/>
                    <a:pt x="12" y="69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lose/>
                  <a:moveTo>
                    <a:pt x="64" y="82"/>
                  </a:moveTo>
                  <a:cubicBezTo>
                    <a:pt x="55" y="85"/>
                    <a:pt x="46" y="78"/>
                    <a:pt x="39" y="94"/>
                  </a:cubicBezTo>
                  <a:cubicBezTo>
                    <a:pt x="39" y="94"/>
                    <a:pt x="39" y="95"/>
                    <a:pt x="39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3" y="94"/>
                    <a:pt x="46" y="93"/>
                    <a:pt x="49" y="91"/>
                  </a:cubicBezTo>
                  <a:cubicBezTo>
                    <a:pt x="49" y="91"/>
                    <a:pt x="49" y="91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6" y="94"/>
                    <a:pt x="42" y="96"/>
                    <a:pt x="39" y="97"/>
                  </a:cubicBezTo>
                  <a:cubicBezTo>
                    <a:pt x="39" y="97"/>
                    <a:pt x="38" y="97"/>
                    <a:pt x="38" y="97"/>
                  </a:cubicBezTo>
                  <a:cubicBezTo>
                    <a:pt x="38" y="98"/>
                    <a:pt x="38" y="98"/>
                    <a:pt x="39" y="98"/>
                  </a:cubicBezTo>
                  <a:cubicBezTo>
                    <a:pt x="50" y="105"/>
                    <a:pt x="61" y="95"/>
                    <a:pt x="64" y="83"/>
                  </a:cubicBezTo>
                  <a:cubicBezTo>
                    <a:pt x="64" y="83"/>
                    <a:pt x="64" y="82"/>
                    <a:pt x="64" y="82"/>
                  </a:cubicBezTo>
                  <a:cubicBezTo>
                    <a:pt x="64" y="82"/>
                    <a:pt x="64" y="82"/>
                    <a:pt x="64" y="82"/>
                  </a:cubicBezTo>
                  <a:close/>
                  <a:moveTo>
                    <a:pt x="1" y="103"/>
                  </a:moveTo>
                  <a:cubicBezTo>
                    <a:pt x="10" y="108"/>
                    <a:pt x="20" y="102"/>
                    <a:pt x="25" y="120"/>
                  </a:cubicBezTo>
                  <a:cubicBezTo>
                    <a:pt x="25" y="120"/>
                    <a:pt x="25" y="121"/>
                    <a:pt x="25" y="121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21" y="119"/>
                    <a:pt x="18" y="117"/>
                    <a:pt x="15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4" y="115"/>
                    <a:pt x="14" y="116"/>
                    <a:pt x="14" y="116"/>
                  </a:cubicBezTo>
                  <a:cubicBezTo>
                    <a:pt x="18" y="119"/>
                    <a:pt x="21" y="121"/>
                    <a:pt x="25" y="123"/>
                  </a:cubicBezTo>
                  <a:cubicBezTo>
                    <a:pt x="25" y="123"/>
                    <a:pt x="25" y="123"/>
                    <a:pt x="25" y="124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12" y="130"/>
                    <a:pt x="2" y="117"/>
                    <a:pt x="0" y="104"/>
                  </a:cubicBezTo>
                  <a:cubicBezTo>
                    <a:pt x="0" y="104"/>
                    <a:pt x="0" y="103"/>
                    <a:pt x="0" y="103"/>
                  </a:cubicBezTo>
                  <a:cubicBezTo>
                    <a:pt x="1" y="103"/>
                    <a:pt x="1" y="103"/>
                    <a:pt x="1" y="103"/>
                  </a:cubicBezTo>
                  <a:close/>
                  <a:moveTo>
                    <a:pt x="63" y="100"/>
                  </a:moveTo>
                  <a:cubicBezTo>
                    <a:pt x="54" y="105"/>
                    <a:pt x="43" y="99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9"/>
                    <a:pt x="39" y="119"/>
                    <a:pt x="39" y="118"/>
                  </a:cubicBezTo>
                  <a:cubicBezTo>
                    <a:pt x="43" y="117"/>
                    <a:pt x="46" y="115"/>
                    <a:pt x="49" y="112"/>
                  </a:cubicBezTo>
                  <a:cubicBezTo>
                    <a:pt x="50" y="112"/>
                    <a:pt x="50" y="112"/>
                    <a:pt x="50" y="113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46" y="116"/>
                    <a:pt x="43" y="119"/>
                    <a:pt x="39" y="121"/>
                  </a:cubicBezTo>
                  <a:cubicBezTo>
                    <a:pt x="39" y="121"/>
                    <a:pt x="39" y="121"/>
                    <a:pt x="39" y="121"/>
                  </a:cubicBezTo>
                  <a:cubicBezTo>
                    <a:pt x="39" y="121"/>
                    <a:pt x="39" y="122"/>
                    <a:pt x="39" y="122"/>
                  </a:cubicBezTo>
                  <a:cubicBezTo>
                    <a:pt x="52" y="127"/>
                    <a:pt x="62" y="115"/>
                    <a:pt x="63" y="101"/>
                  </a:cubicBezTo>
                  <a:cubicBezTo>
                    <a:pt x="63" y="101"/>
                    <a:pt x="63" y="100"/>
                    <a:pt x="63" y="100"/>
                  </a:cubicBezTo>
                  <a:cubicBezTo>
                    <a:pt x="63" y="100"/>
                    <a:pt x="63" y="100"/>
                    <a:pt x="63" y="100"/>
                  </a:cubicBezTo>
                  <a:close/>
                  <a:moveTo>
                    <a:pt x="0" y="148"/>
                  </a:moveTo>
                  <a:cubicBezTo>
                    <a:pt x="11" y="147"/>
                    <a:pt x="18" y="136"/>
                    <a:pt x="31" y="150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31" y="151"/>
                    <a:pt x="31" y="151"/>
                    <a:pt x="31" y="151"/>
                  </a:cubicBezTo>
                  <a:cubicBezTo>
                    <a:pt x="27" y="151"/>
                    <a:pt x="22" y="151"/>
                    <a:pt x="18" y="151"/>
                  </a:cubicBezTo>
                  <a:cubicBezTo>
                    <a:pt x="18" y="151"/>
                    <a:pt x="17" y="151"/>
                    <a:pt x="17" y="151"/>
                  </a:cubicBezTo>
                  <a:cubicBezTo>
                    <a:pt x="17" y="152"/>
                    <a:pt x="17" y="152"/>
                    <a:pt x="18" y="152"/>
                  </a:cubicBezTo>
                  <a:cubicBezTo>
                    <a:pt x="23" y="153"/>
                    <a:pt x="28" y="153"/>
                    <a:pt x="32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33" y="153"/>
                    <a:pt x="33" y="154"/>
                  </a:cubicBezTo>
                  <a:cubicBezTo>
                    <a:pt x="24" y="167"/>
                    <a:pt x="8" y="160"/>
                    <a:pt x="0" y="1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lose/>
                  <a:moveTo>
                    <a:pt x="64" y="118"/>
                  </a:moveTo>
                  <a:cubicBezTo>
                    <a:pt x="57" y="126"/>
                    <a:pt x="44" y="125"/>
                    <a:pt x="46" y="145"/>
                  </a:cubicBezTo>
                  <a:cubicBezTo>
                    <a:pt x="46" y="145"/>
                    <a:pt x="46" y="146"/>
                    <a:pt x="47" y="146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50" y="142"/>
                    <a:pt x="53" y="138"/>
                    <a:pt x="55" y="135"/>
                  </a:cubicBezTo>
                  <a:cubicBezTo>
                    <a:pt x="55" y="134"/>
                    <a:pt x="56" y="134"/>
                    <a:pt x="56" y="135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54" y="140"/>
                    <a:pt x="51" y="144"/>
                    <a:pt x="47" y="148"/>
                  </a:cubicBezTo>
                  <a:cubicBezTo>
                    <a:pt x="47" y="148"/>
                    <a:pt x="47" y="148"/>
                    <a:pt x="47" y="149"/>
                  </a:cubicBezTo>
                  <a:cubicBezTo>
                    <a:pt x="47" y="149"/>
                    <a:pt x="48" y="149"/>
                    <a:pt x="48" y="149"/>
                  </a:cubicBezTo>
                  <a:cubicBezTo>
                    <a:pt x="63" y="149"/>
                    <a:pt x="68" y="132"/>
                    <a:pt x="65" y="118"/>
                  </a:cubicBezTo>
                  <a:cubicBezTo>
                    <a:pt x="65" y="118"/>
                    <a:pt x="64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close/>
                  <a:moveTo>
                    <a:pt x="14" y="181"/>
                  </a:moveTo>
                  <a:cubicBezTo>
                    <a:pt x="25" y="178"/>
                    <a:pt x="30" y="165"/>
                    <a:pt x="47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7" y="177"/>
                    <a:pt x="47" y="177"/>
                    <a:pt x="46" y="177"/>
                  </a:cubicBezTo>
                  <a:cubicBezTo>
                    <a:pt x="42" y="178"/>
                    <a:pt x="37" y="179"/>
                    <a:pt x="33" y="180"/>
                  </a:cubicBezTo>
                  <a:cubicBezTo>
                    <a:pt x="32" y="180"/>
                    <a:pt x="32" y="181"/>
                    <a:pt x="32" y="181"/>
                  </a:cubicBezTo>
                  <a:cubicBezTo>
                    <a:pt x="32" y="181"/>
                    <a:pt x="32" y="182"/>
                    <a:pt x="33" y="182"/>
                  </a:cubicBezTo>
                  <a:cubicBezTo>
                    <a:pt x="38" y="181"/>
                    <a:pt x="43" y="180"/>
                    <a:pt x="48" y="178"/>
                  </a:cubicBezTo>
                  <a:cubicBezTo>
                    <a:pt x="49" y="178"/>
                    <a:pt x="49" y="178"/>
                    <a:pt x="49" y="178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42" y="195"/>
                    <a:pt x="25" y="192"/>
                    <a:pt x="14" y="182"/>
                  </a:cubicBezTo>
                  <a:cubicBezTo>
                    <a:pt x="14" y="182"/>
                    <a:pt x="14" y="182"/>
                    <a:pt x="14" y="182"/>
                  </a:cubicBezTo>
                  <a:cubicBezTo>
                    <a:pt x="14" y="182"/>
                    <a:pt x="14" y="181"/>
                    <a:pt x="14" y="181"/>
                  </a:cubicBezTo>
                  <a:close/>
                  <a:moveTo>
                    <a:pt x="72" y="137"/>
                  </a:moveTo>
                  <a:cubicBezTo>
                    <a:pt x="66" y="147"/>
                    <a:pt x="54" y="147"/>
                    <a:pt x="58" y="167"/>
                  </a:cubicBezTo>
                  <a:cubicBezTo>
                    <a:pt x="58" y="167"/>
                    <a:pt x="58" y="167"/>
                    <a:pt x="59" y="167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62" y="163"/>
                    <a:pt x="64" y="159"/>
                    <a:pt x="66" y="155"/>
                  </a:cubicBezTo>
                  <a:cubicBezTo>
                    <a:pt x="66" y="155"/>
                    <a:pt x="66" y="155"/>
                    <a:pt x="67" y="155"/>
                  </a:cubicBezTo>
                  <a:cubicBezTo>
                    <a:pt x="67" y="155"/>
                    <a:pt x="67" y="155"/>
                    <a:pt x="67" y="156"/>
                  </a:cubicBezTo>
                  <a:cubicBezTo>
                    <a:pt x="65" y="161"/>
                    <a:pt x="63" y="165"/>
                    <a:pt x="60" y="170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75" y="168"/>
                    <a:pt x="78" y="151"/>
                    <a:pt x="73" y="137"/>
                  </a:cubicBezTo>
                  <a:cubicBezTo>
                    <a:pt x="73" y="137"/>
                    <a:pt x="73" y="137"/>
                    <a:pt x="73" y="137"/>
                  </a:cubicBezTo>
                  <a:cubicBezTo>
                    <a:pt x="73" y="137"/>
                    <a:pt x="72" y="137"/>
                    <a:pt x="72" y="137"/>
                  </a:cubicBezTo>
                  <a:close/>
                  <a:moveTo>
                    <a:pt x="36" y="215"/>
                  </a:moveTo>
                  <a:cubicBezTo>
                    <a:pt x="46" y="207"/>
                    <a:pt x="48" y="191"/>
                    <a:pt x="69" y="198"/>
                  </a:cubicBezTo>
                  <a:cubicBezTo>
                    <a:pt x="69" y="198"/>
                    <a:pt x="69" y="198"/>
                    <a:pt x="69" y="198"/>
                  </a:cubicBezTo>
                  <a:cubicBezTo>
                    <a:pt x="69" y="199"/>
                    <a:pt x="69" y="199"/>
                    <a:pt x="69" y="199"/>
                  </a:cubicBezTo>
                  <a:cubicBezTo>
                    <a:pt x="64" y="202"/>
                    <a:pt x="59" y="205"/>
                    <a:pt x="54" y="208"/>
                  </a:cubicBezTo>
                  <a:cubicBezTo>
                    <a:pt x="54" y="208"/>
                    <a:pt x="54" y="209"/>
                    <a:pt x="54" y="209"/>
                  </a:cubicBezTo>
                  <a:cubicBezTo>
                    <a:pt x="54" y="209"/>
                    <a:pt x="54" y="209"/>
                    <a:pt x="54" y="209"/>
                  </a:cubicBezTo>
                  <a:cubicBezTo>
                    <a:pt x="60" y="207"/>
                    <a:pt x="66" y="203"/>
                    <a:pt x="71" y="200"/>
                  </a:cubicBezTo>
                  <a:cubicBezTo>
                    <a:pt x="72" y="200"/>
                    <a:pt x="72" y="200"/>
                    <a:pt x="72" y="200"/>
                  </a:cubicBezTo>
                  <a:cubicBezTo>
                    <a:pt x="72" y="200"/>
                    <a:pt x="72" y="200"/>
                    <a:pt x="72" y="200"/>
                  </a:cubicBezTo>
                  <a:cubicBezTo>
                    <a:pt x="70" y="220"/>
                    <a:pt x="51" y="222"/>
                    <a:pt x="36" y="216"/>
                  </a:cubicBezTo>
                  <a:cubicBezTo>
                    <a:pt x="36" y="215"/>
                    <a:pt x="36" y="215"/>
                    <a:pt x="36" y="215"/>
                  </a:cubicBezTo>
                  <a:cubicBezTo>
                    <a:pt x="36" y="215"/>
                    <a:pt x="36" y="215"/>
                    <a:pt x="36" y="215"/>
                  </a:cubicBezTo>
                  <a:close/>
                  <a:moveTo>
                    <a:pt x="85" y="150"/>
                  </a:moveTo>
                  <a:cubicBezTo>
                    <a:pt x="80" y="161"/>
                    <a:pt x="67" y="165"/>
                    <a:pt x="75" y="185"/>
                  </a:cubicBezTo>
                  <a:cubicBezTo>
                    <a:pt x="76" y="185"/>
                    <a:pt x="76" y="186"/>
                    <a:pt x="76" y="186"/>
                  </a:cubicBezTo>
                  <a:cubicBezTo>
                    <a:pt x="76" y="186"/>
                    <a:pt x="76" y="185"/>
                    <a:pt x="76" y="185"/>
                  </a:cubicBezTo>
                  <a:cubicBezTo>
                    <a:pt x="78" y="180"/>
                    <a:pt x="80" y="175"/>
                    <a:pt x="82" y="170"/>
                  </a:cubicBezTo>
                  <a:cubicBezTo>
                    <a:pt x="82" y="169"/>
                    <a:pt x="82" y="169"/>
                    <a:pt x="82" y="169"/>
                  </a:cubicBezTo>
                  <a:cubicBezTo>
                    <a:pt x="83" y="169"/>
                    <a:pt x="83" y="170"/>
                    <a:pt x="83" y="170"/>
                  </a:cubicBezTo>
                  <a:cubicBezTo>
                    <a:pt x="81" y="176"/>
                    <a:pt x="80" y="182"/>
                    <a:pt x="78" y="188"/>
                  </a:cubicBezTo>
                  <a:cubicBezTo>
                    <a:pt x="77" y="188"/>
                    <a:pt x="77" y="188"/>
                    <a:pt x="78" y="188"/>
                  </a:cubicBezTo>
                  <a:cubicBezTo>
                    <a:pt x="78" y="188"/>
                    <a:pt x="78" y="188"/>
                    <a:pt x="78" y="188"/>
                  </a:cubicBezTo>
                  <a:cubicBezTo>
                    <a:pt x="94" y="183"/>
                    <a:pt x="94" y="164"/>
                    <a:pt x="86" y="150"/>
                  </a:cubicBezTo>
                  <a:cubicBezTo>
                    <a:pt x="86" y="150"/>
                    <a:pt x="85" y="150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lose/>
                  <a:moveTo>
                    <a:pt x="63" y="234"/>
                  </a:moveTo>
                  <a:cubicBezTo>
                    <a:pt x="72" y="224"/>
                    <a:pt x="71" y="209"/>
                    <a:pt x="93" y="211"/>
                  </a:cubicBezTo>
                  <a:cubicBezTo>
                    <a:pt x="93" y="211"/>
                    <a:pt x="94" y="211"/>
                    <a:pt x="94" y="212"/>
                  </a:cubicBezTo>
                  <a:cubicBezTo>
                    <a:pt x="94" y="212"/>
                    <a:pt x="94" y="212"/>
                    <a:pt x="94" y="212"/>
                  </a:cubicBezTo>
                  <a:cubicBezTo>
                    <a:pt x="89" y="216"/>
                    <a:pt x="85" y="220"/>
                    <a:pt x="80" y="224"/>
                  </a:cubicBezTo>
                  <a:cubicBezTo>
                    <a:pt x="80" y="224"/>
                    <a:pt x="80" y="225"/>
                    <a:pt x="80" y="225"/>
                  </a:cubicBezTo>
                  <a:cubicBezTo>
                    <a:pt x="80" y="225"/>
                    <a:pt x="80" y="225"/>
                    <a:pt x="81" y="225"/>
                  </a:cubicBezTo>
                  <a:cubicBezTo>
                    <a:pt x="86" y="221"/>
                    <a:pt x="91" y="217"/>
                    <a:pt x="96" y="213"/>
                  </a:cubicBezTo>
                  <a:cubicBezTo>
                    <a:pt x="96" y="213"/>
                    <a:pt x="96" y="213"/>
                    <a:pt x="97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7" y="233"/>
                    <a:pt x="79" y="239"/>
                    <a:pt x="64" y="235"/>
                  </a:cubicBezTo>
                  <a:cubicBezTo>
                    <a:pt x="63" y="235"/>
                    <a:pt x="63" y="234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lose/>
                  <a:moveTo>
                    <a:pt x="98" y="163"/>
                  </a:moveTo>
                  <a:cubicBezTo>
                    <a:pt x="97" y="175"/>
                    <a:pt x="86" y="183"/>
                    <a:pt x="100" y="199"/>
                  </a:cubicBezTo>
                  <a:cubicBezTo>
                    <a:pt x="100" y="199"/>
                    <a:pt x="101" y="199"/>
                    <a:pt x="101" y="199"/>
                  </a:cubicBezTo>
                  <a:cubicBezTo>
                    <a:pt x="101" y="199"/>
                    <a:pt x="101" y="199"/>
                    <a:pt x="101" y="199"/>
                  </a:cubicBezTo>
                  <a:cubicBezTo>
                    <a:pt x="101" y="193"/>
                    <a:pt x="102" y="188"/>
                    <a:pt x="101" y="182"/>
                  </a:cubicBezTo>
                  <a:cubicBezTo>
                    <a:pt x="101" y="182"/>
                    <a:pt x="102" y="182"/>
                    <a:pt x="102" y="182"/>
                  </a:cubicBezTo>
                  <a:cubicBezTo>
                    <a:pt x="102" y="182"/>
                    <a:pt x="102" y="182"/>
                    <a:pt x="102" y="182"/>
                  </a:cubicBezTo>
                  <a:cubicBezTo>
                    <a:pt x="103" y="188"/>
                    <a:pt x="103" y="194"/>
                    <a:pt x="103" y="201"/>
                  </a:cubicBezTo>
                  <a:cubicBezTo>
                    <a:pt x="103" y="201"/>
                    <a:pt x="103" y="201"/>
                    <a:pt x="103" y="201"/>
                  </a:cubicBezTo>
                  <a:cubicBezTo>
                    <a:pt x="103" y="201"/>
                    <a:pt x="104" y="201"/>
                    <a:pt x="104" y="201"/>
                  </a:cubicBezTo>
                  <a:cubicBezTo>
                    <a:pt x="117" y="190"/>
                    <a:pt x="111" y="172"/>
                    <a:pt x="99" y="162"/>
                  </a:cubicBezTo>
                  <a:cubicBezTo>
                    <a:pt x="99" y="162"/>
                    <a:pt x="99" y="162"/>
                    <a:pt x="98" y="162"/>
                  </a:cubicBezTo>
                  <a:cubicBezTo>
                    <a:pt x="98" y="162"/>
                    <a:pt x="98" y="162"/>
                    <a:pt x="98" y="163"/>
                  </a:cubicBezTo>
                  <a:close/>
                  <a:moveTo>
                    <a:pt x="118" y="171"/>
                  </a:moveTo>
                  <a:cubicBezTo>
                    <a:pt x="118" y="184"/>
                    <a:pt x="107" y="193"/>
                    <a:pt x="123" y="208"/>
                  </a:cubicBezTo>
                  <a:cubicBezTo>
                    <a:pt x="123" y="208"/>
                    <a:pt x="123" y="208"/>
                    <a:pt x="123" y="208"/>
                  </a:cubicBezTo>
                  <a:cubicBezTo>
                    <a:pt x="123" y="208"/>
                    <a:pt x="123" y="207"/>
                    <a:pt x="123" y="207"/>
                  </a:cubicBezTo>
                  <a:cubicBezTo>
                    <a:pt x="123" y="202"/>
                    <a:pt x="123" y="196"/>
                    <a:pt x="123" y="191"/>
                  </a:cubicBezTo>
                  <a:cubicBezTo>
                    <a:pt x="122" y="190"/>
                    <a:pt x="123" y="190"/>
                    <a:pt x="123" y="190"/>
                  </a:cubicBezTo>
                  <a:cubicBezTo>
                    <a:pt x="123" y="190"/>
                    <a:pt x="124" y="190"/>
                    <a:pt x="124" y="190"/>
                  </a:cubicBezTo>
                  <a:cubicBezTo>
                    <a:pt x="125" y="197"/>
                    <a:pt x="125" y="203"/>
                    <a:pt x="125" y="209"/>
                  </a:cubicBezTo>
                  <a:cubicBezTo>
                    <a:pt x="125" y="209"/>
                    <a:pt x="126" y="209"/>
                    <a:pt x="126" y="209"/>
                  </a:cubicBezTo>
                  <a:cubicBezTo>
                    <a:pt x="126" y="209"/>
                    <a:pt x="126" y="209"/>
                    <a:pt x="126" y="209"/>
                  </a:cubicBezTo>
                  <a:cubicBezTo>
                    <a:pt x="139" y="197"/>
                    <a:pt x="131" y="180"/>
                    <a:pt x="119" y="171"/>
                  </a:cubicBezTo>
                  <a:cubicBezTo>
                    <a:pt x="119" y="171"/>
                    <a:pt x="118" y="171"/>
                    <a:pt x="118" y="171"/>
                  </a:cubicBezTo>
                  <a:cubicBezTo>
                    <a:pt x="118" y="171"/>
                    <a:pt x="118" y="171"/>
                    <a:pt x="118" y="171"/>
                  </a:cubicBezTo>
                  <a:close/>
                  <a:moveTo>
                    <a:pt x="90" y="250"/>
                  </a:moveTo>
                  <a:cubicBezTo>
                    <a:pt x="99" y="239"/>
                    <a:pt x="95" y="221"/>
                    <a:pt x="120" y="221"/>
                  </a:cubicBezTo>
                  <a:cubicBezTo>
                    <a:pt x="120" y="221"/>
                    <a:pt x="121" y="221"/>
                    <a:pt x="121" y="221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16" y="227"/>
                    <a:pt x="111" y="233"/>
                    <a:pt x="106" y="238"/>
                  </a:cubicBezTo>
                  <a:cubicBezTo>
                    <a:pt x="106" y="238"/>
                    <a:pt x="106" y="239"/>
                    <a:pt x="106" y="239"/>
                  </a:cubicBezTo>
                  <a:cubicBezTo>
                    <a:pt x="106" y="239"/>
                    <a:pt x="107" y="239"/>
                    <a:pt x="107" y="239"/>
                  </a:cubicBezTo>
                  <a:cubicBezTo>
                    <a:pt x="113" y="234"/>
                    <a:pt x="119" y="228"/>
                    <a:pt x="123" y="222"/>
                  </a:cubicBezTo>
                  <a:cubicBezTo>
                    <a:pt x="124" y="221"/>
                    <a:pt x="124" y="221"/>
                    <a:pt x="124" y="221"/>
                  </a:cubicBezTo>
                  <a:cubicBezTo>
                    <a:pt x="124" y="221"/>
                    <a:pt x="124" y="222"/>
                    <a:pt x="124" y="222"/>
                  </a:cubicBezTo>
                  <a:cubicBezTo>
                    <a:pt x="128" y="243"/>
                    <a:pt x="108" y="254"/>
                    <a:pt x="90" y="251"/>
                  </a:cubicBezTo>
                  <a:cubicBezTo>
                    <a:pt x="90" y="251"/>
                    <a:pt x="90" y="251"/>
                    <a:pt x="90" y="251"/>
                  </a:cubicBezTo>
                  <a:cubicBezTo>
                    <a:pt x="90" y="251"/>
                    <a:pt x="90" y="251"/>
                    <a:pt x="90" y="250"/>
                  </a:cubicBezTo>
                  <a:close/>
                  <a:moveTo>
                    <a:pt x="168" y="9"/>
                  </a:moveTo>
                  <a:cubicBezTo>
                    <a:pt x="173" y="9"/>
                    <a:pt x="177" y="5"/>
                    <a:pt x="182" y="12"/>
                  </a:cubicBezTo>
                  <a:cubicBezTo>
                    <a:pt x="182" y="12"/>
                    <a:pt x="182" y="12"/>
                    <a:pt x="182" y="12"/>
                  </a:cubicBezTo>
                  <a:cubicBezTo>
                    <a:pt x="182" y="12"/>
                    <a:pt x="182" y="13"/>
                    <a:pt x="182" y="13"/>
                  </a:cubicBezTo>
                  <a:cubicBezTo>
                    <a:pt x="178" y="12"/>
                    <a:pt x="174" y="12"/>
                    <a:pt x="171" y="11"/>
                  </a:cubicBezTo>
                  <a:cubicBezTo>
                    <a:pt x="175" y="12"/>
                    <a:pt x="179" y="13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5"/>
                  </a:cubicBezTo>
                  <a:cubicBezTo>
                    <a:pt x="178" y="20"/>
                    <a:pt x="171" y="16"/>
                    <a:pt x="168" y="10"/>
                  </a:cubicBezTo>
                  <a:cubicBezTo>
                    <a:pt x="168" y="10"/>
                    <a:pt x="168" y="10"/>
                    <a:pt x="168" y="9"/>
                  </a:cubicBezTo>
                  <a:cubicBezTo>
                    <a:pt x="168" y="9"/>
                    <a:pt x="168" y="9"/>
                    <a:pt x="168" y="9"/>
                  </a:cubicBezTo>
                  <a:close/>
                  <a:moveTo>
                    <a:pt x="180" y="1"/>
                  </a:moveTo>
                  <a:cubicBezTo>
                    <a:pt x="183" y="6"/>
                    <a:pt x="182" y="12"/>
                    <a:pt x="191" y="13"/>
                  </a:cubicBezTo>
                  <a:cubicBezTo>
                    <a:pt x="191" y="13"/>
                    <a:pt x="192" y="13"/>
                    <a:pt x="192" y="13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89" y="9"/>
                    <a:pt x="186" y="6"/>
                    <a:pt x="183" y="3"/>
                  </a:cubicBezTo>
                  <a:cubicBezTo>
                    <a:pt x="187" y="5"/>
                    <a:pt x="190" y="8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5" y="4"/>
                    <a:pt x="187" y="0"/>
                    <a:pt x="180" y="0"/>
                  </a:cubicBezTo>
                  <a:cubicBezTo>
                    <a:pt x="180" y="0"/>
                    <a:pt x="180" y="0"/>
                    <a:pt x="180" y="1"/>
                  </a:cubicBezTo>
                  <a:cubicBezTo>
                    <a:pt x="180" y="1"/>
                    <a:pt x="180" y="1"/>
                    <a:pt x="180" y="1"/>
                  </a:cubicBezTo>
                  <a:close/>
                  <a:moveTo>
                    <a:pt x="175" y="22"/>
                  </a:moveTo>
                  <a:cubicBezTo>
                    <a:pt x="180" y="19"/>
                    <a:pt x="182" y="13"/>
                    <a:pt x="190" y="17"/>
                  </a:cubicBezTo>
                  <a:cubicBezTo>
                    <a:pt x="190" y="18"/>
                    <a:pt x="191" y="18"/>
                    <a:pt x="191" y="18"/>
                  </a:cubicBezTo>
                  <a:cubicBezTo>
                    <a:pt x="190" y="18"/>
                    <a:pt x="190" y="18"/>
                    <a:pt x="190" y="19"/>
                  </a:cubicBezTo>
                  <a:cubicBezTo>
                    <a:pt x="186" y="20"/>
                    <a:pt x="183" y="21"/>
                    <a:pt x="178" y="22"/>
                  </a:cubicBezTo>
                  <a:cubicBezTo>
                    <a:pt x="183" y="22"/>
                    <a:pt x="187" y="21"/>
                    <a:pt x="191" y="19"/>
                  </a:cubicBezTo>
                  <a:cubicBezTo>
                    <a:pt x="191" y="19"/>
                    <a:pt x="192" y="19"/>
                    <a:pt x="192" y="19"/>
                  </a:cubicBezTo>
                  <a:cubicBezTo>
                    <a:pt x="192" y="19"/>
                    <a:pt x="192" y="20"/>
                    <a:pt x="192" y="20"/>
                  </a:cubicBezTo>
                  <a:cubicBezTo>
                    <a:pt x="189" y="27"/>
                    <a:pt x="181" y="27"/>
                    <a:pt x="175" y="23"/>
                  </a:cubicBezTo>
                  <a:cubicBezTo>
                    <a:pt x="175" y="23"/>
                    <a:pt x="175" y="22"/>
                    <a:pt x="175" y="22"/>
                  </a:cubicBezTo>
                  <a:cubicBezTo>
                    <a:pt x="175" y="22"/>
                    <a:pt x="175" y="22"/>
                    <a:pt x="175" y="22"/>
                  </a:cubicBezTo>
                  <a:close/>
                  <a:moveTo>
                    <a:pt x="199" y="2"/>
                  </a:moveTo>
                  <a:cubicBezTo>
                    <a:pt x="201" y="8"/>
                    <a:pt x="197" y="14"/>
                    <a:pt x="206" y="19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7" y="19"/>
                    <a:pt x="207" y="18"/>
                    <a:pt x="207" y="18"/>
                  </a:cubicBezTo>
                  <a:cubicBezTo>
                    <a:pt x="206" y="14"/>
                    <a:pt x="204" y="9"/>
                    <a:pt x="202" y="5"/>
                  </a:cubicBezTo>
                  <a:cubicBezTo>
                    <a:pt x="205" y="9"/>
                    <a:pt x="207" y="14"/>
                    <a:pt x="208" y="19"/>
                  </a:cubicBezTo>
                  <a:cubicBezTo>
                    <a:pt x="208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14" y="11"/>
                    <a:pt x="207" y="4"/>
                    <a:pt x="200" y="1"/>
                  </a:cubicBezTo>
                  <a:cubicBezTo>
                    <a:pt x="200" y="1"/>
                    <a:pt x="200" y="1"/>
                    <a:pt x="200" y="1"/>
                  </a:cubicBezTo>
                  <a:cubicBezTo>
                    <a:pt x="199" y="1"/>
                    <a:pt x="199" y="1"/>
                    <a:pt x="199" y="2"/>
                  </a:cubicBezTo>
                  <a:close/>
                  <a:moveTo>
                    <a:pt x="186" y="28"/>
                  </a:moveTo>
                  <a:cubicBezTo>
                    <a:pt x="192" y="26"/>
                    <a:pt x="195" y="20"/>
                    <a:pt x="204" y="26"/>
                  </a:cubicBezTo>
                  <a:cubicBezTo>
                    <a:pt x="204" y="26"/>
                    <a:pt x="204" y="26"/>
                    <a:pt x="204" y="27"/>
                  </a:cubicBezTo>
                  <a:cubicBezTo>
                    <a:pt x="204" y="27"/>
                    <a:pt x="204" y="27"/>
                    <a:pt x="203" y="27"/>
                  </a:cubicBezTo>
                  <a:cubicBezTo>
                    <a:pt x="199" y="28"/>
                    <a:pt x="194" y="29"/>
                    <a:pt x="190" y="29"/>
                  </a:cubicBezTo>
                  <a:cubicBezTo>
                    <a:pt x="195" y="29"/>
                    <a:pt x="200" y="29"/>
                    <a:pt x="204" y="28"/>
                  </a:cubicBezTo>
                  <a:cubicBezTo>
                    <a:pt x="205" y="28"/>
                    <a:pt x="205" y="28"/>
                    <a:pt x="205" y="28"/>
                  </a:cubicBezTo>
                  <a:cubicBezTo>
                    <a:pt x="205" y="28"/>
                    <a:pt x="205" y="29"/>
                    <a:pt x="205" y="29"/>
                  </a:cubicBezTo>
                  <a:cubicBezTo>
                    <a:pt x="201" y="37"/>
                    <a:pt x="192" y="35"/>
                    <a:pt x="186" y="29"/>
                  </a:cubicBezTo>
                  <a:cubicBezTo>
                    <a:pt x="186" y="29"/>
                    <a:pt x="186" y="29"/>
                    <a:pt x="186" y="28"/>
                  </a:cubicBezTo>
                  <a:cubicBezTo>
                    <a:pt x="186" y="28"/>
                    <a:pt x="186" y="28"/>
                    <a:pt x="186" y="28"/>
                  </a:cubicBezTo>
                  <a:close/>
                  <a:moveTo>
                    <a:pt x="221" y="7"/>
                  </a:moveTo>
                  <a:cubicBezTo>
                    <a:pt x="220" y="15"/>
                    <a:pt x="213" y="20"/>
                    <a:pt x="221" y="29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2" y="28"/>
                    <a:pt x="222" y="27"/>
                    <a:pt x="223" y="26"/>
                  </a:cubicBezTo>
                  <a:cubicBezTo>
                    <a:pt x="223" y="25"/>
                    <a:pt x="223" y="25"/>
                    <a:pt x="223" y="25"/>
                  </a:cubicBezTo>
                  <a:cubicBezTo>
                    <a:pt x="223" y="25"/>
                    <a:pt x="224" y="25"/>
                    <a:pt x="224" y="26"/>
                  </a:cubicBezTo>
                  <a:cubicBezTo>
                    <a:pt x="224" y="27"/>
                    <a:pt x="224" y="28"/>
                    <a:pt x="223" y="30"/>
                  </a:cubicBezTo>
                  <a:cubicBezTo>
                    <a:pt x="223" y="30"/>
                    <a:pt x="224" y="30"/>
                    <a:pt x="224" y="30"/>
                  </a:cubicBezTo>
                  <a:cubicBezTo>
                    <a:pt x="224" y="30"/>
                    <a:pt x="224" y="30"/>
                    <a:pt x="224" y="30"/>
                  </a:cubicBezTo>
                  <a:cubicBezTo>
                    <a:pt x="232" y="24"/>
                    <a:pt x="228" y="13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lose/>
                  <a:moveTo>
                    <a:pt x="196" y="37"/>
                  </a:moveTo>
                  <a:cubicBezTo>
                    <a:pt x="203" y="36"/>
                    <a:pt x="207" y="28"/>
                    <a:pt x="216" y="37"/>
                  </a:cubicBezTo>
                  <a:cubicBezTo>
                    <a:pt x="217" y="37"/>
                    <a:pt x="217" y="37"/>
                    <a:pt x="217" y="38"/>
                  </a:cubicBezTo>
                  <a:cubicBezTo>
                    <a:pt x="217" y="38"/>
                    <a:pt x="216" y="38"/>
                    <a:pt x="216" y="38"/>
                  </a:cubicBezTo>
                  <a:cubicBezTo>
                    <a:pt x="215" y="38"/>
                    <a:pt x="214" y="38"/>
                    <a:pt x="213" y="38"/>
                  </a:cubicBezTo>
                  <a:cubicBezTo>
                    <a:pt x="213" y="38"/>
                    <a:pt x="213" y="39"/>
                    <a:pt x="213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5" y="39"/>
                    <a:pt x="216" y="39"/>
                    <a:pt x="217" y="39"/>
                  </a:cubicBezTo>
                  <a:cubicBezTo>
                    <a:pt x="217" y="39"/>
                    <a:pt x="218" y="39"/>
                    <a:pt x="218" y="39"/>
                  </a:cubicBezTo>
                  <a:cubicBezTo>
                    <a:pt x="218" y="40"/>
                    <a:pt x="218" y="40"/>
                    <a:pt x="218" y="40"/>
                  </a:cubicBezTo>
                  <a:cubicBezTo>
                    <a:pt x="212" y="49"/>
                    <a:pt x="202" y="45"/>
                    <a:pt x="196" y="38"/>
                  </a:cubicBezTo>
                  <a:cubicBezTo>
                    <a:pt x="196" y="38"/>
                    <a:pt x="196" y="37"/>
                    <a:pt x="196" y="37"/>
                  </a:cubicBezTo>
                  <a:cubicBezTo>
                    <a:pt x="196" y="37"/>
                    <a:pt x="196" y="37"/>
                    <a:pt x="196" y="37"/>
                  </a:cubicBezTo>
                  <a:close/>
                  <a:moveTo>
                    <a:pt x="240" y="20"/>
                  </a:moveTo>
                  <a:cubicBezTo>
                    <a:pt x="237" y="28"/>
                    <a:pt x="228" y="32"/>
                    <a:pt x="235" y="45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6" y="45"/>
                    <a:pt x="236" y="45"/>
                    <a:pt x="236" y="45"/>
                  </a:cubicBezTo>
                  <a:cubicBezTo>
                    <a:pt x="237" y="43"/>
                    <a:pt x="237" y="40"/>
                    <a:pt x="238" y="38"/>
                  </a:cubicBezTo>
                  <a:cubicBezTo>
                    <a:pt x="238" y="38"/>
                    <a:pt x="238" y="38"/>
                    <a:pt x="238" y="38"/>
                  </a:cubicBezTo>
                  <a:cubicBezTo>
                    <a:pt x="239" y="38"/>
                    <a:pt x="239" y="38"/>
                    <a:pt x="239" y="39"/>
                  </a:cubicBezTo>
                  <a:cubicBezTo>
                    <a:pt x="238" y="41"/>
                    <a:pt x="238" y="44"/>
                    <a:pt x="237" y="46"/>
                  </a:cubicBezTo>
                  <a:cubicBezTo>
                    <a:pt x="237" y="46"/>
                    <a:pt x="237" y="47"/>
                    <a:pt x="237" y="47"/>
                  </a:cubicBezTo>
                  <a:cubicBezTo>
                    <a:pt x="237" y="47"/>
                    <a:pt x="237" y="47"/>
                    <a:pt x="238" y="47"/>
                  </a:cubicBezTo>
                  <a:cubicBezTo>
                    <a:pt x="248" y="42"/>
                    <a:pt x="247" y="29"/>
                    <a:pt x="241" y="20"/>
                  </a:cubicBezTo>
                  <a:cubicBezTo>
                    <a:pt x="241" y="20"/>
                    <a:pt x="241" y="20"/>
                    <a:pt x="240" y="20"/>
                  </a:cubicBezTo>
                  <a:cubicBezTo>
                    <a:pt x="240" y="20"/>
                    <a:pt x="240" y="20"/>
                    <a:pt x="240" y="20"/>
                  </a:cubicBezTo>
                  <a:close/>
                  <a:moveTo>
                    <a:pt x="205" y="49"/>
                  </a:moveTo>
                  <a:cubicBezTo>
                    <a:pt x="213" y="49"/>
                    <a:pt x="219" y="41"/>
                    <a:pt x="228" y="52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26" y="53"/>
                    <a:pt x="223" y="53"/>
                    <a:pt x="221" y="53"/>
                  </a:cubicBezTo>
                  <a:cubicBezTo>
                    <a:pt x="221" y="53"/>
                    <a:pt x="221" y="53"/>
                    <a:pt x="221" y="53"/>
                  </a:cubicBezTo>
                  <a:cubicBezTo>
                    <a:pt x="221" y="54"/>
                    <a:pt x="221" y="54"/>
                    <a:pt x="221" y="54"/>
                  </a:cubicBezTo>
                  <a:cubicBezTo>
                    <a:pt x="224" y="54"/>
                    <a:pt x="226" y="55"/>
                    <a:pt x="229" y="55"/>
                  </a:cubicBezTo>
                  <a:cubicBezTo>
                    <a:pt x="229" y="55"/>
                    <a:pt x="229" y="55"/>
                    <a:pt x="229" y="55"/>
                  </a:cubicBezTo>
                  <a:cubicBezTo>
                    <a:pt x="229" y="55"/>
                    <a:pt x="229" y="56"/>
                    <a:pt x="229" y="56"/>
                  </a:cubicBezTo>
                  <a:cubicBezTo>
                    <a:pt x="221" y="65"/>
                    <a:pt x="210" y="59"/>
                    <a:pt x="205" y="50"/>
                  </a:cubicBezTo>
                  <a:cubicBezTo>
                    <a:pt x="204" y="50"/>
                    <a:pt x="204" y="49"/>
                    <a:pt x="205" y="49"/>
                  </a:cubicBezTo>
                  <a:cubicBezTo>
                    <a:pt x="205" y="49"/>
                    <a:pt x="205" y="49"/>
                    <a:pt x="205" y="49"/>
                  </a:cubicBezTo>
                  <a:close/>
                  <a:moveTo>
                    <a:pt x="258" y="43"/>
                  </a:moveTo>
                  <a:cubicBezTo>
                    <a:pt x="253" y="50"/>
                    <a:pt x="242" y="51"/>
                    <a:pt x="247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9" y="65"/>
                    <a:pt x="250" y="63"/>
                    <a:pt x="252" y="60"/>
                  </a:cubicBezTo>
                  <a:cubicBezTo>
                    <a:pt x="252" y="60"/>
                    <a:pt x="252" y="59"/>
                    <a:pt x="253" y="60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1" y="64"/>
                    <a:pt x="250" y="67"/>
                    <a:pt x="248" y="70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8" y="70"/>
                    <a:pt x="248" y="71"/>
                    <a:pt x="249" y="71"/>
                  </a:cubicBezTo>
                  <a:cubicBezTo>
                    <a:pt x="261" y="69"/>
                    <a:pt x="263" y="54"/>
                    <a:pt x="259" y="43"/>
                  </a:cubicBezTo>
                  <a:cubicBezTo>
                    <a:pt x="259" y="43"/>
                    <a:pt x="259" y="42"/>
                    <a:pt x="258" y="42"/>
                  </a:cubicBezTo>
                  <a:cubicBezTo>
                    <a:pt x="258" y="42"/>
                    <a:pt x="258" y="42"/>
                    <a:pt x="258" y="43"/>
                  </a:cubicBezTo>
                  <a:close/>
                  <a:moveTo>
                    <a:pt x="212" y="64"/>
                  </a:moveTo>
                  <a:cubicBezTo>
                    <a:pt x="221" y="65"/>
                    <a:pt x="229" y="58"/>
                    <a:pt x="237" y="72"/>
                  </a:cubicBezTo>
                  <a:cubicBezTo>
                    <a:pt x="237" y="72"/>
                    <a:pt x="237" y="72"/>
                    <a:pt x="237" y="73"/>
                  </a:cubicBezTo>
                  <a:cubicBezTo>
                    <a:pt x="237" y="73"/>
                    <a:pt x="237" y="73"/>
                    <a:pt x="236" y="73"/>
                  </a:cubicBezTo>
                  <a:cubicBezTo>
                    <a:pt x="234" y="72"/>
                    <a:pt x="231" y="72"/>
                    <a:pt x="228" y="71"/>
                  </a:cubicBezTo>
                  <a:cubicBezTo>
                    <a:pt x="228" y="71"/>
                    <a:pt x="227" y="71"/>
                    <a:pt x="227" y="71"/>
                  </a:cubicBezTo>
                  <a:cubicBezTo>
                    <a:pt x="227" y="72"/>
                    <a:pt x="227" y="72"/>
                    <a:pt x="228" y="72"/>
                  </a:cubicBezTo>
                  <a:cubicBezTo>
                    <a:pt x="231" y="73"/>
                    <a:pt x="234" y="74"/>
                    <a:pt x="237" y="75"/>
                  </a:cubicBezTo>
                  <a:cubicBezTo>
                    <a:pt x="237" y="75"/>
                    <a:pt x="238" y="75"/>
                    <a:pt x="238" y="75"/>
                  </a:cubicBezTo>
                  <a:cubicBezTo>
                    <a:pt x="238" y="75"/>
                    <a:pt x="238" y="76"/>
                    <a:pt x="237" y="76"/>
                  </a:cubicBezTo>
                  <a:cubicBezTo>
                    <a:pt x="228" y="84"/>
                    <a:pt x="216" y="76"/>
                    <a:pt x="212" y="65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212" y="64"/>
                    <a:pt x="212" y="64"/>
                    <a:pt x="212" y="64"/>
                  </a:cubicBezTo>
                  <a:close/>
                  <a:moveTo>
                    <a:pt x="268" y="68"/>
                  </a:moveTo>
                  <a:cubicBezTo>
                    <a:pt x="262" y="76"/>
                    <a:pt x="251" y="76"/>
                    <a:pt x="253" y="93"/>
                  </a:cubicBezTo>
                  <a:cubicBezTo>
                    <a:pt x="253" y="93"/>
                    <a:pt x="254" y="94"/>
                    <a:pt x="254" y="94"/>
                  </a:cubicBezTo>
                  <a:cubicBezTo>
                    <a:pt x="254" y="94"/>
                    <a:pt x="254" y="94"/>
                    <a:pt x="254" y="93"/>
                  </a:cubicBezTo>
                  <a:cubicBezTo>
                    <a:pt x="256" y="91"/>
                    <a:pt x="258" y="88"/>
                    <a:pt x="260" y="85"/>
                  </a:cubicBezTo>
                  <a:cubicBezTo>
                    <a:pt x="260" y="85"/>
                    <a:pt x="261" y="85"/>
                    <a:pt x="261" y="85"/>
                  </a:cubicBezTo>
                  <a:cubicBezTo>
                    <a:pt x="261" y="85"/>
                    <a:pt x="261" y="85"/>
                    <a:pt x="261" y="86"/>
                  </a:cubicBezTo>
                  <a:cubicBezTo>
                    <a:pt x="259" y="89"/>
                    <a:pt x="257" y="92"/>
                    <a:pt x="255" y="96"/>
                  </a:cubicBezTo>
                  <a:cubicBezTo>
                    <a:pt x="255" y="96"/>
                    <a:pt x="255" y="96"/>
                    <a:pt x="255" y="96"/>
                  </a:cubicBezTo>
                  <a:cubicBezTo>
                    <a:pt x="255" y="96"/>
                    <a:pt x="255" y="96"/>
                    <a:pt x="255" y="96"/>
                  </a:cubicBezTo>
                  <a:cubicBezTo>
                    <a:pt x="269" y="96"/>
                    <a:pt x="272" y="81"/>
                    <a:pt x="269" y="69"/>
                  </a:cubicBezTo>
                  <a:cubicBezTo>
                    <a:pt x="269" y="68"/>
                    <a:pt x="268" y="68"/>
                    <a:pt x="268" y="68"/>
                  </a:cubicBezTo>
                  <a:cubicBezTo>
                    <a:pt x="268" y="68"/>
                    <a:pt x="268" y="68"/>
                    <a:pt x="268" y="68"/>
                  </a:cubicBezTo>
                  <a:close/>
                  <a:moveTo>
                    <a:pt x="217" y="82"/>
                  </a:moveTo>
                  <a:cubicBezTo>
                    <a:pt x="226" y="85"/>
                    <a:pt x="235" y="78"/>
                    <a:pt x="242" y="94"/>
                  </a:cubicBezTo>
                  <a:cubicBezTo>
                    <a:pt x="242" y="94"/>
                    <a:pt x="242" y="95"/>
                    <a:pt x="242" y="95"/>
                  </a:cubicBezTo>
                  <a:cubicBezTo>
                    <a:pt x="242" y="95"/>
                    <a:pt x="242" y="95"/>
                    <a:pt x="241" y="95"/>
                  </a:cubicBezTo>
                  <a:cubicBezTo>
                    <a:pt x="238" y="94"/>
                    <a:pt x="235" y="93"/>
                    <a:pt x="232" y="91"/>
                  </a:cubicBezTo>
                  <a:cubicBezTo>
                    <a:pt x="232" y="91"/>
                    <a:pt x="232" y="91"/>
                    <a:pt x="231" y="92"/>
                  </a:cubicBezTo>
                  <a:cubicBezTo>
                    <a:pt x="231" y="92"/>
                    <a:pt x="231" y="92"/>
                    <a:pt x="232" y="92"/>
                  </a:cubicBezTo>
                  <a:cubicBezTo>
                    <a:pt x="235" y="94"/>
                    <a:pt x="239" y="96"/>
                    <a:pt x="242" y="9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2" y="98"/>
                    <a:pt x="242" y="98"/>
                    <a:pt x="242" y="98"/>
                  </a:cubicBezTo>
                  <a:cubicBezTo>
                    <a:pt x="231" y="105"/>
                    <a:pt x="220" y="95"/>
                    <a:pt x="217" y="83"/>
                  </a:cubicBezTo>
                  <a:cubicBezTo>
                    <a:pt x="217" y="83"/>
                    <a:pt x="217" y="82"/>
                    <a:pt x="217" y="82"/>
                  </a:cubicBezTo>
                  <a:cubicBezTo>
                    <a:pt x="217" y="82"/>
                    <a:pt x="217" y="82"/>
                    <a:pt x="217" y="82"/>
                  </a:cubicBezTo>
                  <a:close/>
                  <a:moveTo>
                    <a:pt x="280" y="103"/>
                  </a:moveTo>
                  <a:cubicBezTo>
                    <a:pt x="271" y="108"/>
                    <a:pt x="260" y="102"/>
                    <a:pt x="255" y="120"/>
                  </a:cubicBezTo>
                  <a:cubicBezTo>
                    <a:pt x="255" y="120"/>
                    <a:pt x="255" y="121"/>
                    <a:pt x="256" y="121"/>
                  </a:cubicBezTo>
                  <a:cubicBezTo>
                    <a:pt x="256" y="121"/>
                    <a:pt x="256" y="121"/>
                    <a:pt x="256" y="121"/>
                  </a:cubicBezTo>
                  <a:cubicBezTo>
                    <a:pt x="260" y="119"/>
                    <a:pt x="263" y="117"/>
                    <a:pt x="266" y="115"/>
                  </a:cubicBezTo>
                  <a:cubicBezTo>
                    <a:pt x="266" y="115"/>
                    <a:pt x="267" y="115"/>
                    <a:pt x="267" y="115"/>
                  </a:cubicBezTo>
                  <a:cubicBezTo>
                    <a:pt x="267" y="115"/>
                    <a:pt x="267" y="116"/>
                    <a:pt x="267" y="116"/>
                  </a:cubicBezTo>
                  <a:cubicBezTo>
                    <a:pt x="263" y="119"/>
                    <a:pt x="260" y="121"/>
                    <a:pt x="256" y="123"/>
                  </a:cubicBezTo>
                  <a:cubicBezTo>
                    <a:pt x="256" y="123"/>
                    <a:pt x="255" y="123"/>
                    <a:pt x="255" y="124"/>
                  </a:cubicBezTo>
                  <a:cubicBezTo>
                    <a:pt x="255" y="124"/>
                    <a:pt x="256" y="124"/>
                    <a:pt x="256" y="124"/>
                  </a:cubicBezTo>
                  <a:cubicBezTo>
                    <a:pt x="269" y="130"/>
                    <a:pt x="279" y="117"/>
                    <a:pt x="281" y="104"/>
                  </a:cubicBezTo>
                  <a:cubicBezTo>
                    <a:pt x="281" y="104"/>
                    <a:pt x="280" y="103"/>
                    <a:pt x="280" y="103"/>
                  </a:cubicBezTo>
                  <a:cubicBezTo>
                    <a:pt x="280" y="103"/>
                    <a:pt x="280" y="103"/>
                    <a:pt x="280" y="103"/>
                  </a:cubicBezTo>
                  <a:close/>
                  <a:moveTo>
                    <a:pt x="218" y="100"/>
                  </a:moveTo>
                  <a:cubicBezTo>
                    <a:pt x="227" y="105"/>
                    <a:pt x="238" y="99"/>
                    <a:pt x="242" y="118"/>
                  </a:cubicBezTo>
                  <a:cubicBezTo>
                    <a:pt x="242" y="118"/>
                    <a:pt x="242" y="118"/>
                    <a:pt x="242" y="118"/>
                  </a:cubicBezTo>
                  <a:cubicBezTo>
                    <a:pt x="242" y="119"/>
                    <a:pt x="242" y="119"/>
                    <a:pt x="241" y="118"/>
                  </a:cubicBezTo>
                  <a:cubicBezTo>
                    <a:pt x="238" y="117"/>
                    <a:pt x="235" y="115"/>
                    <a:pt x="231" y="112"/>
                  </a:cubicBezTo>
                  <a:cubicBezTo>
                    <a:pt x="231" y="112"/>
                    <a:pt x="231" y="112"/>
                    <a:pt x="231" y="113"/>
                  </a:cubicBezTo>
                  <a:cubicBezTo>
                    <a:pt x="231" y="113"/>
                    <a:pt x="231" y="113"/>
                    <a:pt x="231" y="113"/>
                  </a:cubicBezTo>
                  <a:cubicBezTo>
                    <a:pt x="234" y="116"/>
                    <a:pt x="238" y="119"/>
                    <a:pt x="242" y="121"/>
                  </a:cubicBezTo>
                  <a:cubicBezTo>
                    <a:pt x="242" y="121"/>
                    <a:pt x="242" y="121"/>
                    <a:pt x="242" y="121"/>
                  </a:cubicBezTo>
                  <a:cubicBezTo>
                    <a:pt x="242" y="121"/>
                    <a:pt x="242" y="122"/>
                    <a:pt x="242" y="122"/>
                  </a:cubicBezTo>
                  <a:cubicBezTo>
                    <a:pt x="229" y="127"/>
                    <a:pt x="219" y="115"/>
                    <a:pt x="217" y="101"/>
                  </a:cubicBezTo>
                  <a:cubicBezTo>
                    <a:pt x="217" y="101"/>
                    <a:pt x="217" y="100"/>
                    <a:pt x="218" y="100"/>
                  </a:cubicBezTo>
                  <a:cubicBezTo>
                    <a:pt x="218" y="100"/>
                    <a:pt x="218" y="100"/>
                    <a:pt x="218" y="100"/>
                  </a:cubicBezTo>
                  <a:close/>
                  <a:moveTo>
                    <a:pt x="280" y="148"/>
                  </a:moveTo>
                  <a:cubicBezTo>
                    <a:pt x="270" y="147"/>
                    <a:pt x="263" y="136"/>
                    <a:pt x="250" y="150"/>
                  </a:cubicBezTo>
                  <a:cubicBezTo>
                    <a:pt x="249" y="150"/>
                    <a:pt x="249" y="150"/>
                    <a:pt x="249" y="150"/>
                  </a:cubicBezTo>
                  <a:cubicBezTo>
                    <a:pt x="250" y="151"/>
                    <a:pt x="250" y="151"/>
                    <a:pt x="250" y="151"/>
                  </a:cubicBezTo>
                  <a:cubicBezTo>
                    <a:pt x="254" y="151"/>
                    <a:pt x="259" y="151"/>
                    <a:pt x="263" y="151"/>
                  </a:cubicBezTo>
                  <a:cubicBezTo>
                    <a:pt x="263" y="151"/>
                    <a:pt x="263" y="151"/>
                    <a:pt x="263" y="151"/>
                  </a:cubicBezTo>
                  <a:cubicBezTo>
                    <a:pt x="263" y="152"/>
                    <a:pt x="263" y="152"/>
                    <a:pt x="263" y="152"/>
                  </a:cubicBezTo>
                  <a:cubicBezTo>
                    <a:pt x="258" y="153"/>
                    <a:pt x="253" y="153"/>
                    <a:pt x="248" y="153"/>
                  </a:cubicBezTo>
                  <a:cubicBezTo>
                    <a:pt x="248" y="153"/>
                    <a:pt x="248" y="153"/>
                    <a:pt x="248" y="153"/>
                  </a:cubicBezTo>
                  <a:cubicBezTo>
                    <a:pt x="248" y="153"/>
                    <a:pt x="248" y="153"/>
                    <a:pt x="248" y="154"/>
                  </a:cubicBezTo>
                  <a:cubicBezTo>
                    <a:pt x="257" y="167"/>
                    <a:pt x="273" y="160"/>
                    <a:pt x="281" y="149"/>
                  </a:cubicBezTo>
                  <a:cubicBezTo>
                    <a:pt x="281" y="148"/>
                    <a:pt x="281" y="148"/>
                    <a:pt x="281" y="148"/>
                  </a:cubicBezTo>
                  <a:cubicBezTo>
                    <a:pt x="281" y="148"/>
                    <a:pt x="281" y="148"/>
                    <a:pt x="280" y="148"/>
                  </a:cubicBezTo>
                  <a:close/>
                  <a:moveTo>
                    <a:pt x="217" y="118"/>
                  </a:moveTo>
                  <a:cubicBezTo>
                    <a:pt x="224" y="126"/>
                    <a:pt x="237" y="125"/>
                    <a:pt x="235" y="145"/>
                  </a:cubicBezTo>
                  <a:cubicBezTo>
                    <a:pt x="235" y="145"/>
                    <a:pt x="234" y="146"/>
                    <a:pt x="234" y="146"/>
                  </a:cubicBezTo>
                  <a:cubicBezTo>
                    <a:pt x="234" y="146"/>
                    <a:pt x="234" y="146"/>
                    <a:pt x="234" y="146"/>
                  </a:cubicBezTo>
                  <a:cubicBezTo>
                    <a:pt x="231" y="142"/>
                    <a:pt x="228" y="138"/>
                    <a:pt x="225" y="135"/>
                  </a:cubicBezTo>
                  <a:cubicBezTo>
                    <a:pt x="225" y="134"/>
                    <a:pt x="225" y="134"/>
                    <a:pt x="225" y="135"/>
                  </a:cubicBezTo>
                  <a:cubicBezTo>
                    <a:pt x="224" y="135"/>
                    <a:pt x="224" y="135"/>
                    <a:pt x="225" y="135"/>
                  </a:cubicBezTo>
                  <a:cubicBezTo>
                    <a:pt x="227" y="140"/>
                    <a:pt x="230" y="144"/>
                    <a:pt x="233" y="148"/>
                  </a:cubicBezTo>
                  <a:cubicBezTo>
                    <a:pt x="233" y="148"/>
                    <a:pt x="233" y="148"/>
                    <a:pt x="233" y="149"/>
                  </a:cubicBezTo>
                  <a:cubicBezTo>
                    <a:pt x="233" y="149"/>
                    <a:pt x="233" y="149"/>
                    <a:pt x="233" y="149"/>
                  </a:cubicBezTo>
                  <a:cubicBezTo>
                    <a:pt x="218" y="149"/>
                    <a:pt x="213" y="132"/>
                    <a:pt x="216" y="118"/>
                  </a:cubicBezTo>
                  <a:cubicBezTo>
                    <a:pt x="216" y="118"/>
                    <a:pt x="216" y="118"/>
                    <a:pt x="216" y="118"/>
                  </a:cubicBezTo>
                  <a:cubicBezTo>
                    <a:pt x="217" y="118"/>
                    <a:pt x="217" y="118"/>
                    <a:pt x="217" y="118"/>
                  </a:cubicBezTo>
                  <a:close/>
                  <a:moveTo>
                    <a:pt x="266" y="181"/>
                  </a:moveTo>
                  <a:cubicBezTo>
                    <a:pt x="256" y="178"/>
                    <a:pt x="251" y="165"/>
                    <a:pt x="234" y="176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9" y="178"/>
                    <a:pt x="244" y="179"/>
                    <a:pt x="248" y="180"/>
                  </a:cubicBezTo>
                  <a:cubicBezTo>
                    <a:pt x="248" y="180"/>
                    <a:pt x="249" y="181"/>
                    <a:pt x="249" y="181"/>
                  </a:cubicBezTo>
                  <a:cubicBezTo>
                    <a:pt x="249" y="181"/>
                    <a:pt x="248" y="182"/>
                    <a:pt x="248" y="182"/>
                  </a:cubicBezTo>
                  <a:cubicBezTo>
                    <a:pt x="243" y="181"/>
                    <a:pt x="237" y="180"/>
                    <a:pt x="232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8" y="195"/>
                    <a:pt x="255" y="192"/>
                    <a:pt x="266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6" y="181"/>
                    <a:pt x="266" y="181"/>
                  </a:cubicBezTo>
                  <a:close/>
                  <a:moveTo>
                    <a:pt x="208" y="137"/>
                  </a:moveTo>
                  <a:cubicBezTo>
                    <a:pt x="215" y="147"/>
                    <a:pt x="227" y="147"/>
                    <a:pt x="223" y="167"/>
                  </a:cubicBezTo>
                  <a:cubicBezTo>
                    <a:pt x="222" y="167"/>
                    <a:pt x="222" y="167"/>
                    <a:pt x="222" y="167"/>
                  </a:cubicBezTo>
                  <a:cubicBezTo>
                    <a:pt x="222" y="167"/>
                    <a:pt x="222" y="167"/>
                    <a:pt x="222" y="167"/>
                  </a:cubicBezTo>
                  <a:cubicBezTo>
                    <a:pt x="219" y="163"/>
                    <a:pt x="217" y="159"/>
                    <a:pt x="215" y="155"/>
                  </a:cubicBezTo>
                  <a:cubicBezTo>
                    <a:pt x="215" y="155"/>
                    <a:pt x="214" y="155"/>
                    <a:pt x="214" y="155"/>
                  </a:cubicBezTo>
                  <a:cubicBezTo>
                    <a:pt x="214" y="155"/>
                    <a:pt x="214" y="155"/>
                    <a:pt x="214" y="156"/>
                  </a:cubicBezTo>
                  <a:cubicBezTo>
                    <a:pt x="216" y="161"/>
                    <a:pt x="218" y="165"/>
                    <a:pt x="221" y="170"/>
                  </a:cubicBezTo>
                  <a:cubicBezTo>
                    <a:pt x="221" y="170"/>
                    <a:pt x="221" y="170"/>
                    <a:pt x="221" y="170"/>
                  </a:cubicBezTo>
                  <a:cubicBezTo>
                    <a:pt x="221" y="170"/>
                    <a:pt x="221" y="170"/>
                    <a:pt x="220" y="170"/>
                  </a:cubicBezTo>
                  <a:cubicBezTo>
                    <a:pt x="205" y="168"/>
                    <a:pt x="203" y="151"/>
                    <a:pt x="208" y="137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37"/>
                    <a:pt x="208" y="137"/>
                    <a:pt x="208" y="137"/>
                  </a:cubicBezTo>
                  <a:close/>
                  <a:moveTo>
                    <a:pt x="245" y="215"/>
                  </a:moveTo>
                  <a:cubicBezTo>
                    <a:pt x="234" y="207"/>
                    <a:pt x="233" y="191"/>
                    <a:pt x="212" y="198"/>
                  </a:cubicBezTo>
                  <a:cubicBezTo>
                    <a:pt x="212" y="198"/>
                    <a:pt x="212" y="198"/>
                    <a:pt x="212" y="198"/>
                  </a:cubicBezTo>
                  <a:cubicBezTo>
                    <a:pt x="211" y="199"/>
                    <a:pt x="212" y="199"/>
                    <a:pt x="212" y="199"/>
                  </a:cubicBezTo>
                  <a:cubicBezTo>
                    <a:pt x="217" y="202"/>
                    <a:pt x="222" y="205"/>
                    <a:pt x="227" y="208"/>
                  </a:cubicBezTo>
                  <a:cubicBezTo>
                    <a:pt x="227" y="208"/>
                    <a:pt x="227" y="209"/>
                    <a:pt x="227" y="209"/>
                  </a:cubicBezTo>
                  <a:cubicBezTo>
                    <a:pt x="227" y="209"/>
                    <a:pt x="227" y="209"/>
                    <a:pt x="226" y="209"/>
                  </a:cubicBezTo>
                  <a:cubicBezTo>
                    <a:pt x="220" y="207"/>
                    <a:pt x="215" y="203"/>
                    <a:pt x="209" y="200"/>
                  </a:cubicBezTo>
                  <a:cubicBezTo>
                    <a:pt x="209" y="200"/>
                    <a:pt x="209" y="200"/>
                    <a:pt x="209" y="200"/>
                  </a:cubicBezTo>
                  <a:cubicBezTo>
                    <a:pt x="209" y="200"/>
                    <a:pt x="208" y="200"/>
                    <a:pt x="208" y="200"/>
                  </a:cubicBezTo>
                  <a:cubicBezTo>
                    <a:pt x="211" y="220"/>
                    <a:pt x="230" y="222"/>
                    <a:pt x="245" y="216"/>
                  </a:cubicBezTo>
                  <a:cubicBezTo>
                    <a:pt x="245" y="215"/>
                    <a:pt x="245" y="215"/>
                    <a:pt x="245" y="215"/>
                  </a:cubicBezTo>
                  <a:cubicBezTo>
                    <a:pt x="245" y="215"/>
                    <a:pt x="245" y="215"/>
                    <a:pt x="245" y="215"/>
                  </a:cubicBezTo>
                  <a:close/>
                  <a:moveTo>
                    <a:pt x="196" y="150"/>
                  </a:moveTo>
                  <a:cubicBezTo>
                    <a:pt x="201" y="161"/>
                    <a:pt x="214" y="165"/>
                    <a:pt x="205" y="185"/>
                  </a:cubicBezTo>
                  <a:cubicBezTo>
                    <a:pt x="205" y="185"/>
                    <a:pt x="205" y="186"/>
                    <a:pt x="205" y="186"/>
                  </a:cubicBezTo>
                  <a:cubicBezTo>
                    <a:pt x="205" y="186"/>
                    <a:pt x="204" y="185"/>
                    <a:pt x="204" y="185"/>
                  </a:cubicBezTo>
                  <a:cubicBezTo>
                    <a:pt x="202" y="180"/>
                    <a:pt x="201" y="175"/>
                    <a:pt x="199" y="170"/>
                  </a:cubicBezTo>
                  <a:cubicBezTo>
                    <a:pt x="199" y="169"/>
                    <a:pt x="199" y="169"/>
                    <a:pt x="198" y="169"/>
                  </a:cubicBezTo>
                  <a:cubicBezTo>
                    <a:pt x="198" y="169"/>
                    <a:pt x="198" y="170"/>
                    <a:pt x="198" y="170"/>
                  </a:cubicBezTo>
                  <a:cubicBezTo>
                    <a:pt x="199" y="176"/>
                    <a:pt x="201" y="182"/>
                    <a:pt x="203" y="188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187" y="183"/>
                    <a:pt x="187" y="164"/>
                    <a:pt x="195" y="150"/>
                  </a:cubicBezTo>
                  <a:cubicBezTo>
                    <a:pt x="195" y="150"/>
                    <a:pt x="195" y="150"/>
                    <a:pt x="196" y="150"/>
                  </a:cubicBezTo>
                  <a:cubicBezTo>
                    <a:pt x="196" y="150"/>
                    <a:pt x="196" y="150"/>
                    <a:pt x="196" y="150"/>
                  </a:cubicBezTo>
                  <a:close/>
                  <a:moveTo>
                    <a:pt x="217" y="234"/>
                  </a:moveTo>
                  <a:cubicBezTo>
                    <a:pt x="208" y="224"/>
                    <a:pt x="210" y="209"/>
                    <a:pt x="188" y="211"/>
                  </a:cubicBezTo>
                  <a:cubicBezTo>
                    <a:pt x="187" y="211"/>
                    <a:pt x="187" y="211"/>
                    <a:pt x="187" y="212"/>
                  </a:cubicBezTo>
                  <a:cubicBezTo>
                    <a:pt x="187" y="212"/>
                    <a:pt x="187" y="212"/>
                    <a:pt x="187" y="212"/>
                  </a:cubicBezTo>
                  <a:cubicBezTo>
                    <a:pt x="192" y="216"/>
                    <a:pt x="196" y="220"/>
                    <a:pt x="201" y="224"/>
                  </a:cubicBezTo>
                  <a:cubicBezTo>
                    <a:pt x="201" y="224"/>
                    <a:pt x="201" y="225"/>
                    <a:pt x="201" y="225"/>
                  </a:cubicBezTo>
                  <a:cubicBezTo>
                    <a:pt x="201" y="225"/>
                    <a:pt x="200" y="225"/>
                    <a:pt x="200" y="225"/>
                  </a:cubicBezTo>
                  <a:cubicBezTo>
                    <a:pt x="195" y="221"/>
                    <a:pt x="189" y="217"/>
                    <a:pt x="185" y="213"/>
                  </a:cubicBezTo>
                  <a:cubicBezTo>
                    <a:pt x="185" y="213"/>
                    <a:pt x="184" y="213"/>
                    <a:pt x="184" y="213"/>
                  </a:cubicBezTo>
                  <a:cubicBezTo>
                    <a:pt x="184" y="213"/>
                    <a:pt x="184" y="213"/>
                    <a:pt x="184" y="213"/>
                  </a:cubicBezTo>
                  <a:cubicBezTo>
                    <a:pt x="183" y="233"/>
                    <a:pt x="202" y="239"/>
                    <a:pt x="217" y="235"/>
                  </a:cubicBezTo>
                  <a:cubicBezTo>
                    <a:pt x="217" y="235"/>
                    <a:pt x="218" y="234"/>
                    <a:pt x="218" y="234"/>
                  </a:cubicBezTo>
                  <a:cubicBezTo>
                    <a:pt x="218" y="234"/>
                    <a:pt x="218" y="234"/>
                    <a:pt x="217" y="234"/>
                  </a:cubicBezTo>
                  <a:close/>
                  <a:moveTo>
                    <a:pt x="183" y="163"/>
                  </a:moveTo>
                  <a:cubicBezTo>
                    <a:pt x="184" y="175"/>
                    <a:pt x="195" y="183"/>
                    <a:pt x="181" y="199"/>
                  </a:cubicBezTo>
                  <a:cubicBezTo>
                    <a:pt x="180" y="199"/>
                    <a:pt x="180" y="199"/>
                    <a:pt x="180" y="199"/>
                  </a:cubicBezTo>
                  <a:cubicBezTo>
                    <a:pt x="180" y="199"/>
                    <a:pt x="180" y="199"/>
                    <a:pt x="180" y="199"/>
                  </a:cubicBezTo>
                  <a:cubicBezTo>
                    <a:pt x="179" y="193"/>
                    <a:pt x="179" y="188"/>
                    <a:pt x="179" y="182"/>
                  </a:cubicBezTo>
                  <a:cubicBezTo>
                    <a:pt x="179" y="182"/>
                    <a:pt x="179" y="182"/>
                    <a:pt x="179" y="182"/>
                  </a:cubicBezTo>
                  <a:cubicBezTo>
                    <a:pt x="179" y="182"/>
                    <a:pt x="178" y="182"/>
                    <a:pt x="178" y="182"/>
                  </a:cubicBezTo>
                  <a:cubicBezTo>
                    <a:pt x="178" y="188"/>
                    <a:pt x="177" y="194"/>
                    <a:pt x="178" y="201"/>
                  </a:cubicBezTo>
                  <a:cubicBezTo>
                    <a:pt x="178" y="201"/>
                    <a:pt x="178" y="201"/>
                    <a:pt x="178" y="201"/>
                  </a:cubicBezTo>
                  <a:cubicBezTo>
                    <a:pt x="177" y="201"/>
                    <a:pt x="177" y="201"/>
                    <a:pt x="177" y="201"/>
                  </a:cubicBezTo>
                  <a:cubicBezTo>
                    <a:pt x="164" y="190"/>
                    <a:pt x="170" y="172"/>
                    <a:pt x="182" y="162"/>
                  </a:cubicBezTo>
                  <a:cubicBezTo>
                    <a:pt x="182" y="162"/>
                    <a:pt x="182" y="162"/>
                    <a:pt x="182" y="162"/>
                  </a:cubicBezTo>
                  <a:cubicBezTo>
                    <a:pt x="182" y="162"/>
                    <a:pt x="183" y="162"/>
                    <a:pt x="183" y="163"/>
                  </a:cubicBezTo>
                  <a:close/>
                  <a:moveTo>
                    <a:pt x="163" y="171"/>
                  </a:moveTo>
                  <a:cubicBezTo>
                    <a:pt x="163" y="184"/>
                    <a:pt x="174" y="193"/>
                    <a:pt x="158" y="208"/>
                  </a:cubicBezTo>
                  <a:cubicBezTo>
                    <a:pt x="158" y="208"/>
                    <a:pt x="158" y="208"/>
                    <a:pt x="158" y="208"/>
                  </a:cubicBezTo>
                  <a:cubicBezTo>
                    <a:pt x="157" y="208"/>
                    <a:pt x="157" y="207"/>
                    <a:pt x="157" y="207"/>
                  </a:cubicBezTo>
                  <a:cubicBezTo>
                    <a:pt x="157" y="202"/>
                    <a:pt x="158" y="196"/>
                    <a:pt x="158" y="191"/>
                  </a:cubicBezTo>
                  <a:cubicBezTo>
                    <a:pt x="158" y="190"/>
                    <a:pt x="158" y="190"/>
                    <a:pt x="158" y="190"/>
                  </a:cubicBezTo>
                  <a:cubicBezTo>
                    <a:pt x="158" y="190"/>
                    <a:pt x="157" y="190"/>
                    <a:pt x="157" y="190"/>
                  </a:cubicBezTo>
                  <a:cubicBezTo>
                    <a:pt x="156" y="197"/>
                    <a:pt x="155" y="203"/>
                    <a:pt x="155" y="209"/>
                  </a:cubicBezTo>
                  <a:cubicBezTo>
                    <a:pt x="155" y="209"/>
                    <a:pt x="155" y="209"/>
                    <a:pt x="155" y="209"/>
                  </a:cubicBezTo>
                  <a:cubicBezTo>
                    <a:pt x="155" y="209"/>
                    <a:pt x="155" y="209"/>
                    <a:pt x="154" y="209"/>
                  </a:cubicBezTo>
                  <a:cubicBezTo>
                    <a:pt x="142" y="197"/>
                    <a:pt x="150" y="180"/>
                    <a:pt x="162" y="171"/>
                  </a:cubicBezTo>
                  <a:cubicBezTo>
                    <a:pt x="162" y="171"/>
                    <a:pt x="162" y="171"/>
                    <a:pt x="163" y="171"/>
                  </a:cubicBezTo>
                  <a:cubicBezTo>
                    <a:pt x="163" y="171"/>
                    <a:pt x="163" y="171"/>
                    <a:pt x="163" y="171"/>
                  </a:cubicBezTo>
                  <a:close/>
                  <a:moveTo>
                    <a:pt x="191" y="250"/>
                  </a:moveTo>
                  <a:cubicBezTo>
                    <a:pt x="182" y="239"/>
                    <a:pt x="186" y="221"/>
                    <a:pt x="161" y="221"/>
                  </a:cubicBezTo>
                  <a:cubicBezTo>
                    <a:pt x="160" y="221"/>
                    <a:pt x="160" y="221"/>
                    <a:pt x="160" y="221"/>
                  </a:cubicBezTo>
                  <a:cubicBezTo>
                    <a:pt x="160" y="221"/>
                    <a:pt x="160" y="221"/>
                    <a:pt x="160" y="221"/>
                  </a:cubicBezTo>
                  <a:cubicBezTo>
                    <a:pt x="165" y="227"/>
                    <a:pt x="170" y="233"/>
                    <a:pt x="175" y="238"/>
                  </a:cubicBezTo>
                  <a:cubicBezTo>
                    <a:pt x="175" y="238"/>
                    <a:pt x="175" y="239"/>
                    <a:pt x="175" y="239"/>
                  </a:cubicBezTo>
                  <a:cubicBezTo>
                    <a:pt x="175" y="239"/>
                    <a:pt x="174" y="239"/>
                    <a:pt x="174" y="239"/>
                  </a:cubicBezTo>
                  <a:cubicBezTo>
                    <a:pt x="168" y="234"/>
                    <a:pt x="162" y="228"/>
                    <a:pt x="157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7" y="221"/>
                    <a:pt x="156" y="222"/>
                    <a:pt x="156" y="222"/>
                  </a:cubicBezTo>
                  <a:cubicBezTo>
                    <a:pt x="153" y="243"/>
                    <a:pt x="173" y="254"/>
                    <a:pt x="191" y="251"/>
                  </a:cubicBezTo>
                  <a:cubicBezTo>
                    <a:pt x="191" y="251"/>
                    <a:pt x="191" y="251"/>
                    <a:pt x="191" y="251"/>
                  </a:cubicBezTo>
                  <a:cubicBezTo>
                    <a:pt x="191" y="251"/>
                    <a:pt x="191" y="251"/>
                    <a:pt x="191" y="2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fr-FR"/>
            </a:p>
          </p:txBody>
        </p:sp>
      </p:grpSp>
      <p:cxnSp>
        <p:nvCxnSpPr>
          <p:cNvPr id="14" name="Connecteur droit 13"/>
          <p:cNvCxnSpPr/>
          <p:nvPr/>
        </p:nvCxnSpPr>
        <p:spPr bwMode="auto">
          <a:xfrm flipV="1">
            <a:off x="6399249" y="1425934"/>
            <a:ext cx="0" cy="1649872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14"/>
          <p:cNvSpPr/>
          <p:nvPr/>
        </p:nvSpPr>
        <p:spPr>
          <a:xfrm>
            <a:off x="4242916" y="3722677"/>
            <a:ext cx="4312667" cy="267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fr-FR" sz="1300" b="1" dirty="0" smtClean="0">
                <a:solidFill>
                  <a:schemeClr val="bg2"/>
                </a:solidFill>
                <a:latin typeface="Century Gothic" pitchFamily="34" charset="0"/>
              </a:rPr>
              <a:t>Inventer aujourd’hui les produits de demain</a:t>
            </a:r>
            <a:endParaRPr lang="fr-FR" sz="1300" b="1" dirty="0">
              <a:solidFill>
                <a:schemeClr val="bg2"/>
              </a:solidFill>
              <a:latin typeface="Century Gothic" pitchFamily="34" charset="0"/>
            </a:endParaRPr>
          </a:p>
        </p:txBody>
      </p:sp>
      <p:sp>
        <p:nvSpPr>
          <p:cNvPr id="23" name="Parallélogramme 22"/>
          <p:cNvSpPr/>
          <p:nvPr/>
        </p:nvSpPr>
        <p:spPr>
          <a:xfrm>
            <a:off x="4338066" y="3615496"/>
            <a:ext cx="4122366" cy="484018"/>
          </a:xfrm>
          <a:prstGeom prst="parallelogram">
            <a:avLst>
              <a:gd name="adj" fmla="val 0"/>
            </a:avLst>
          </a:prstGeom>
          <a:noFill/>
          <a:ln w="952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/>
          </a:p>
        </p:txBody>
      </p:sp>
      <p:sp>
        <p:nvSpPr>
          <p:cNvPr id="30" name="Demi-cadre 29"/>
          <p:cNvSpPr/>
          <p:nvPr/>
        </p:nvSpPr>
        <p:spPr bwMode="auto">
          <a:xfrm rot="10800000">
            <a:off x="8167070" y="3803420"/>
            <a:ext cx="290232" cy="296094"/>
          </a:xfrm>
          <a:prstGeom prst="halfFrame">
            <a:avLst>
              <a:gd name="adj1" fmla="val 9900"/>
              <a:gd name="adj2" fmla="val 10828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31" name="Demi-cadre 30"/>
          <p:cNvSpPr/>
          <p:nvPr/>
        </p:nvSpPr>
        <p:spPr bwMode="auto">
          <a:xfrm>
            <a:off x="4338155" y="3615496"/>
            <a:ext cx="290232" cy="296094"/>
          </a:xfrm>
          <a:prstGeom prst="halfFrame">
            <a:avLst>
              <a:gd name="adj1" fmla="val 9900"/>
              <a:gd name="adj2" fmla="val 10828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1098" y="1292043"/>
            <a:ext cx="777485" cy="9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9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/>
          <p:cNvSpPr/>
          <p:nvPr/>
        </p:nvSpPr>
        <p:spPr>
          <a:xfrm>
            <a:off x="3862437" y="2169247"/>
            <a:ext cx="2528300" cy="898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Équipe dirigeante</a:t>
            </a:r>
            <a:endParaRPr lang="fr-FR" dirty="0"/>
          </a:p>
        </p:txBody>
      </p:sp>
      <p:cxnSp>
        <p:nvCxnSpPr>
          <p:cNvPr id="3" name="Connecteur droit 79"/>
          <p:cNvCxnSpPr>
            <a:cxnSpLocks noChangeShapeType="1"/>
          </p:cNvCxnSpPr>
          <p:nvPr/>
        </p:nvCxnSpPr>
        <p:spPr bwMode="auto">
          <a:xfrm flipH="1">
            <a:off x="1033454" y="2059592"/>
            <a:ext cx="7081800" cy="0"/>
          </a:xfrm>
          <a:prstGeom prst="line">
            <a:avLst/>
          </a:prstGeom>
          <a:noFill/>
          <a:ln w="12700" cmpd="sng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/>
          <p:cNvSpPr/>
          <p:nvPr/>
        </p:nvSpPr>
        <p:spPr>
          <a:xfrm>
            <a:off x="1770498" y="1062958"/>
            <a:ext cx="1345615" cy="898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 bwMode="auto">
          <a:xfrm>
            <a:off x="1735280" y="1375500"/>
            <a:ext cx="1416050" cy="565806"/>
          </a:xfrm>
          <a:prstGeom prst="rect">
            <a:avLst/>
          </a:prstGeom>
          <a:noFill/>
          <a:ln w="0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lnSpc>
                <a:spcPct val="85000"/>
              </a:lnSpc>
              <a:spcAft>
                <a:spcPts val="300"/>
              </a:spcAft>
              <a:defRPr/>
            </a:pPr>
            <a:r>
              <a:rPr lang="fr-FR" sz="900" b="1" dirty="0">
                <a:solidFill>
                  <a:schemeClr val="bg2"/>
                </a:solidFill>
                <a:ea typeface="Tahoma" panose="020B0604030504040204" pitchFamily="34" charset="0"/>
                <a:cs typeface="Century Gothic"/>
              </a:rPr>
              <a:t>Alex Cresswell</a:t>
            </a:r>
          </a:p>
          <a:p>
            <a:pPr algn="ctr" eaLnBrk="0" hangingPunct="0">
              <a:spcAft>
                <a:spcPts val="300"/>
              </a:spcAft>
              <a:defRPr/>
            </a:pPr>
            <a:r>
              <a:rPr lang="fr-FR" sz="700" i="1" dirty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Directeur général adjoint </a:t>
            </a:r>
            <a: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/>
            </a:r>
            <a:b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</a:br>
            <a: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Systèmes Terrestres</a:t>
            </a:r>
            <a:b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</a:br>
            <a: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et </a:t>
            </a:r>
            <a:r>
              <a:rPr lang="fr-FR" sz="700" i="1" dirty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Aériens</a:t>
            </a:r>
          </a:p>
        </p:txBody>
      </p:sp>
      <p:pic>
        <p:nvPicPr>
          <p:cNvPr id="31" name="Image 6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36775" y="755919"/>
            <a:ext cx="613370" cy="613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351367" y="1062958"/>
            <a:ext cx="1345615" cy="898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0" name="Image 6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7293" y="755528"/>
            <a:ext cx="614391" cy="614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ZoneTexte 51"/>
          <p:cNvSpPr txBox="1"/>
          <p:nvPr/>
        </p:nvSpPr>
        <p:spPr bwMode="auto">
          <a:xfrm>
            <a:off x="316149" y="1375500"/>
            <a:ext cx="1416050" cy="565806"/>
          </a:xfrm>
          <a:prstGeom prst="rect">
            <a:avLst/>
          </a:prstGeom>
          <a:noFill/>
          <a:ln w="0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lnSpc>
                <a:spcPct val="85000"/>
              </a:lnSpc>
              <a:spcAft>
                <a:spcPts val="300"/>
              </a:spcAft>
              <a:defRPr/>
            </a:pPr>
            <a:r>
              <a:rPr lang="fr-FR" sz="900" b="1" dirty="0" smtClean="0">
                <a:solidFill>
                  <a:schemeClr val="bg2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Marc Darmon</a:t>
            </a:r>
            <a:endParaRPr lang="fr-FR" sz="900" b="1" dirty="0">
              <a:solidFill>
                <a:schemeClr val="bg2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  <a:p>
            <a:pPr algn="ctr" eaLnBrk="0" hangingPunct="0">
              <a:spcAft>
                <a:spcPts val="300"/>
              </a:spcAft>
              <a:defRPr/>
            </a:pPr>
            <a:r>
              <a:rPr lang="fr-FR" sz="700" i="1" dirty="0" smtClean="0">
                <a:solidFill>
                  <a:schemeClr val="accent5">
                    <a:lumMod val="75000"/>
                  </a:schemeClr>
                </a:solidFill>
                <a:latin typeface="Century Gothic"/>
                <a:ea typeface="Tahoma" panose="020B0604030504040204" pitchFamily="34" charset="0"/>
                <a:cs typeface="Century Gothic"/>
              </a:rPr>
              <a:t>Directeur général adjoint</a:t>
            </a:r>
            <a:br>
              <a:rPr lang="fr-FR" sz="700" i="1" dirty="0" smtClean="0">
                <a:solidFill>
                  <a:schemeClr val="accent5">
                    <a:lumMod val="75000"/>
                  </a:schemeClr>
                </a:solidFill>
                <a:latin typeface="Century Gothic"/>
                <a:ea typeface="Tahoma" panose="020B0604030504040204" pitchFamily="34" charset="0"/>
                <a:cs typeface="Century Gothic"/>
              </a:rPr>
            </a:br>
            <a:r>
              <a:rPr lang="fr-FR" sz="700" i="1" dirty="0" smtClean="0">
                <a:solidFill>
                  <a:schemeClr val="accent5">
                    <a:lumMod val="75000"/>
                  </a:schemeClr>
                </a:solidFill>
                <a:latin typeface="Century Gothic"/>
                <a:ea typeface="Tahoma" panose="020B0604030504040204" pitchFamily="34" charset="0"/>
                <a:cs typeface="Century Gothic"/>
              </a:rPr>
              <a:t>Systèmes d’information et de communication sécurisés</a:t>
            </a:r>
            <a:endParaRPr lang="fr-FR" sz="700" i="1" dirty="0">
              <a:solidFill>
                <a:schemeClr val="accent5">
                  <a:lumMod val="75000"/>
                </a:schemeClr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189629" y="1062958"/>
            <a:ext cx="1345615" cy="898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64" name="ZoneTexte 63"/>
          <p:cNvSpPr txBox="1"/>
          <p:nvPr/>
        </p:nvSpPr>
        <p:spPr bwMode="auto">
          <a:xfrm>
            <a:off x="3154411" y="1375500"/>
            <a:ext cx="1416050" cy="565806"/>
          </a:xfrm>
          <a:prstGeom prst="rect">
            <a:avLst/>
          </a:prstGeom>
          <a:noFill/>
          <a:ln w="0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lnSpc>
                <a:spcPct val="85000"/>
              </a:lnSpc>
              <a:spcAft>
                <a:spcPts val="300"/>
              </a:spcAft>
              <a:defRPr/>
            </a:pPr>
            <a:r>
              <a:rPr lang="fr-FR" sz="900" b="1" dirty="0" smtClean="0">
                <a:solidFill>
                  <a:schemeClr val="bg2"/>
                </a:solidFill>
                <a:ea typeface="Tahoma" panose="020B0604030504040204" pitchFamily="34" charset="0"/>
                <a:cs typeface="Century Gothic"/>
              </a:rPr>
              <a:t>Philippe Duhamel</a:t>
            </a:r>
            <a:endParaRPr lang="fr-FR" sz="900" b="1" dirty="0">
              <a:solidFill>
                <a:schemeClr val="bg2"/>
              </a:solidFill>
              <a:ea typeface="Tahoma" panose="020B0604030504040204" pitchFamily="34" charset="0"/>
              <a:cs typeface="Century Gothic"/>
            </a:endParaRPr>
          </a:p>
          <a:p>
            <a:pPr algn="ctr" eaLnBrk="0" hangingPunct="0">
              <a:spcAft>
                <a:spcPts val="300"/>
              </a:spcAft>
              <a:defRPr/>
            </a:pPr>
            <a:r>
              <a:rPr lang="fr-FR" sz="700" i="1" dirty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Directeur général adjoint </a:t>
            </a:r>
            <a: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Systèmes </a:t>
            </a:r>
            <a:r>
              <a:rPr lang="fr-FR" sz="700" i="1" dirty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de </a:t>
            </a:r>
            <a: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Mission</a:t>
            </a:r>
            <a:b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</a:br>
            <a: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de </a:t>
            </a:r>
            <a:r>
              <a:rPr lang="fr-FR" sz="700" i="1" dirty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Défense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08760" y="1062958"/>
            <a:ext cx="1345615" cy="898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67" name="ZoneTexte 66"/>
          <p:cNvSpPr txBox="1"/>
          <p:nvPr/>
        </p:nvSpPr>
        <p:spPr bwMode="auto">
          <a:xfrm>
            <a:off x="4573542" y="1375500"/>
            <a:ext cx="1416050" cy="565806"/>
          </a:xfrm>
          <a:prstGeom prst="rect">
            <a:avLst/>
          </a:prstGeom>
          <a:noFill/>
          <a:ln w="0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lnSpc>
                <a:spcPct val="85000"/>
              </a:lnSpc>
              <a:spcAft>
                <a:spcPts val="300"/>
              </a:spcAft>
              <a:defRPr/>
            </a:pPr>
            <a:r>
              <a:rPr lang="fr-FR" sz="900" b="1" dirty="0">
                <a:solidFill>
                  <a:schemeClr val="bg2"/>
                </a:solidFill>
                <a:ea typeface="Tahoma" panose="020B0604030504040204" pitchFamily="34" charset="0"/>
                <a:cs typeface="Century Gothic"/>
              </a:rPr>
              <a:t>Gil Michielin</a:t>
            </a:r>
          </a:p>
          <a:p>
            <a:pPr algn="ctr" eaLnBrk="0" hangingPunct="0">
              <a:spcAft>
                <a:spcPts val="300"/>
              </a:spcAft>
              <a:defRPr/>
            </a:pPr>
            <a:r>
              <a:rPr lang="fr-FR" sz="700" i="1" dirty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Directeur général </a:t>
            </a:r>
            <a: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adjoint</a:t>
            </a:r>
            <a:b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</a:br>
            <a: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Avionique</a:t>
            </a:r>
            <a:endParaRPr lang="fr-FR" sz="700" i="1" dirty="0">
              <a:solidFill>
                <a:schemeClr val="accent5">
                  <a:lumMod val="75000"/>
                </a:schemeClr>
              </a:solidFill>
              <a:ea typeface="Tahoma" panose="020B0604030504040204" pitchFamily="34" charset="0"/>
              <a:cs typeface="Century Gothic"/>
            </a:endParaRPr>
          </a:p>
        </p:txBody>
      </p:sp>
      <p:pic>
        <p:nvPicPr>
          <p:cNvPr id="40" name="Image 5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5335" y="755528"/>
            <a:ext cx="619972" cy="61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Rectangle 68"/>
          <p:cNvSpPr/>
          <p:nvPr/>
        </p:nvSpPr>
        <p:spPr>
          <a:xfrm>
            <a:off x="6027891" y="1062958"/>
            <a:ext cx="1345615" cy="898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 bwMode="auto">
          <a:xfrm>
            <a:off x="5992673" y="1375500"/>
            <a:ext cx="1416050" cy="565806"/>
          </a:xfrm>
          <a:prstGeom prst="rect">
            <a:avLst/>
          </a:prstGeom>
          <a:noFill/>
          <a:ln w="0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lnSpc>
                <a:spcPct val="85000"/>
              </a:lnSpc>
              <a:spcAft>
                <a:spcPts val="300"/>
              </a:spcAft>
              <a:defRPr/>
            </a:pPr>
            <a:r>
              <a:rPr lang="fr-FR" sz="900" b="1" dirty="0">
                <a:solidFill>
                  <a:schemeClr val="bg2"/>
                </a:solidFill>
                <a:ea typeface="Tahoma" panose="020B0604030504040204" pitchFamily="34" charset="0"/>
                <a:cs typeface="Century Gothic"/>
              </a:rPr>
              <a:t>Jean-Loïc Galle</a:t>
            </a:r>
          </a:p>
          <a:p>
            <a:pPr algn="ctr" eaLnBrk="0" hangingPunct="0">
              <a:spcAft>
                <a:spcPts val="300"/>
              </a:spcAft>
              <a:defRPr/>
            </a:pPr>
            <a:r>
              <a:rPr lang="fr-FR" sz="700" i="1" dirty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Directeur général </a:t>
            </a:r>
            <a: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adjoint</a:t>
            </a:r>
            <a:b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</a:br>
            <a: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Espace</a:t>
            </a:r>
            <a:endParaRPr lang="fr-FR" sz="700" i="1" dirty="0">
              <a:solidFill>
                <a:schemeClr val="accent5">
                  <a:lumMod val="75000"/>
                </a:schemeClr>
              </a:solidFill>
              <a:ea typeface="Tahoma" panose="020B0604030504040204" pitchFamily="34" charset="0"/>
              <a:cs typeface="Century Gothic"/>
            </a:endParaRPr>
          </a:p>
        </p:txBody>
      </p:sp>
      <p:pic>
        <p:nvPicPr>
          <p:cNvPr id="37" name="Image 5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94461" y="755528"/>
            <a:ext cx="619342" cy="619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7447020" y="1062958"/>
            <a:ext cx="1345615" cy="898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5" name="ZoneTexte 74"/>
          <p:cNvSpPr txBox="1"/>
          <p:nvPr/>
        </p:nvSpPr>
        <p:spPr bwMode="auto">
          <a:xfrm>
            <a:off x="7411802" y="1375500"/>
            <a:ext cx="1416050" cy="565806"/>
          </a:xfrm>
          <a:prstGeom prst="rect">
            <a:avLst/>
          </a:prstGeom>
          <a:noFill/>
          <a:ln w="0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lnSpc>
                <a:spcPct val="85000"/>
              </a:lnSpc>
              <a:spcAft>
                <a:spcPts val="300"/>
              </a:spcAft>
              <a:defRPr/>
            </a:pPr>
            <a:r>
              <a:rPr lang="fr-FR" sz="900" b="1" dirty="0">
                <a:solidFill>
                  <a:schemeClr val="bg2"/>
                </a:solidFill>
                <a:ea typeface="Tahoma" panose="020B0604030504040204" pitchFamily="34" charset="0"/>
                <a:cs typeface="Century Gothic"/>
              </a:rPr>
              <a:t>Millar Crawford</a:t>
            </a:r>
          </a:p>
          <a:p>
            <a:pPr algn="ctr" eaLnBrk="0" hangingPunct="0">
              <a:spcAft>
                <a:spcPts val="300"/>
              </a:spcAft>
              <a:defRPr/>
            </a:pPr>
            <a:r>
              <a:rPr lang="fr-FR" sz="700" i="1" dirty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Directeur général adjoint </a:t>
            </a:r>
            <a: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Systèmes </a:t>
            </a:r>
            <a:r>
              <a:rPr lang="fr-FR" sz="700" i="1" dirty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de Transport</a:t>
            </a:r>
          </a:p>
        </p:txBody>
      </p:sp>
      <p:grpSp>
        <p:nvGrpSpPr>
          <p:cNvPr id="121" name="Grouper 120"/>
          <p:cNvGrpSpPr/>
          <p:nvPr/>
        </p:nvGrpSpPr>
        <p:grpSpPr>
          <a:xfrm>
            <a:off x="1029769" y="1961389"/>
            <a:ext cx="7090058" cy="103798"/>
            <a:chOff x="1029769" y="1989364"/>
            <a:chExt cx="7090058" cy="176528"/>
          </a:xfrm>
        </p:grpSpPr>
        <p:cxnSp>
          <p:nvCxnSpPr>
            <p:cNvPr id="61" name="Connecteur droit 79"/>
            <p:cNvCxnSpPr>
              <a:cxnSpLocks noChangeShapeType="1"/>
            </p:cNvCxnSpPr>
            <p:nvPr/>
          </p:nvCxnSpPr>
          <p:spPr bwMode="auto">
            <a:xfrm>
              <a:off x="2443305" y="1989364"/>
              <a:ext cx="0" cy="176528"/>
            </a:xfrm>
            <a:prstGeom prst="line">
              <a:avLst/>
            </a:prstGeom>
            <a:noFill/>
            <a:ln w="12700" cmpd="sng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Connecteur droit 79"/>
            <p:cNvCxnSpPr>
              <a:cxnSpLocks noChangeShapeType="1"/>
            </p:cNvCxnSpPr>
            <p:nvPr/>
          </p:nvCxnSpPr>
          <p:spPr bwMode="auto">
            <a:xfrm>
              <a:off x="1029769" y="1989364"/>
              <a:ext cx="0" cy="176528"/>
            </a:xfrm>
            <a:prstGeom prst="line">
              <a:avLst/>
            </a:prstGeom>
            <a:noFill/>
            <a:ln w="12700" cmpd="sng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Connecteur droit 79"/>
            <p:cNvCxnSpPr>
              <a:cxnSpLocks noChangeShapeType="1"/>
            </p:cNvCxnSpPr>
            <p:nvPr/>
          </p:nvCxnSpPr>
          <p:spPr bwMode="auto">
            <a:xfrm>
              <a:off x="3862436" y="1989364"/>
              <a:ext cx="0" cy="176528"/>
            </a:xfrm>
            <a:prstGeom prst="line">
              <a:avLst/>
            </a:prstGeom>
            <a:noFill/>
            <a:ln w="12700" cmpd="sng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Connecteur droit 79"/>
            <p:cNvCxnSpPr>
              <a:cxnSpLocks noChangeShapeType="1"/>
            </p:cNvCxnSpPr>
            <p:nvPr/>
          </p:nvCxnSpPr>
          <p:spPr bwMode="auto">
            <a:xfrm>
              <a:off x="5281567" y="1989364"/>
              <a:ext cx="0" cy="176528"/>
            </a:xfrm>
            <a:prstGeom prst="line">
              <a:avLst/>
            </a:prstGeom>
            <a:noFill/>
            <a:ln w="12700" cmpd="sng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Connecteur droit 79"/>
            <p:cNvCxnSpPr>
              <a:cxnSpLocks noChangeShapeType="1"/>
            </p:cNvCxnSpPr>
            <p:nvPr/>
          </p:nvCxnSpPr>
          <p:spPr bwMode="auto">
            <a:xfrm>
              <a:off x="6700698" y="1989364"/>
              <a:ext cx="0" cy="176528"/>
            </a:xfrm>
            <a:prstGeom prst="line">
              <a:avLst/>
            </a:prstGeom>
            <a:noFill/>
            <a:ln w="12700" cmpd="sng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Connecteur droit 79"/>
            <p:cNvCxnSpPr>
              <a:cxnSpLocks noChangeShapeType="1"/>
            </p:cNvCxnSpPr>
            <p:nvPr/>
          </p:nvCxnSpPr>
          <p:spPr bwMode="auto">
            <a:xfrm>
              <a:off x="8119827" y="1989364"/>
              <a:ext cx="0" cy="176528"/>
            </a:xfrm>
            <a:prstGeom prst="line">
              <a:avLst/>
            </a:prstGeom>
            <a:noFill/>
            <a:ln w="12700" cmpd="sng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4" name="Image 5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12520" y="755528"/>
            <a:ext cx="613761" cy="61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" name="Rectangle 122"/>
          <p:cNvSpPr/>
          <p:nvPr/>
        </p:nvSpPr>
        <p:spPr>
          <a:xfrm>
            <a:off x="1770498" y="3568634"/>
            <a:ext cx="1345615" cy="898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24" name="ZoneTexte 123"/>
          <p:cNvSpPr txBox="1"/>
          <p:nvPr/>
        </p:nvSpPr>
        <p:spPr bwMode="auto">
          <a:xfrm>
            <a:off x="1735280" y="3881176"/>
            <a:ext cx="1416050" cy="565806"/>
          </a:xfrm>
          <a:prstGeom prst="rect">
            <a:avLst/>
          </a:prstGeom>
          <a:noFill/>
          <a:ln w="0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lnSpc>
                <a:spcPct val="85000"/>
              </a:lnSpc>
              <a:spcAft>
                <a:spcPts val="300"/>
              </a:spcAft>
              <a:defRPr/>
            </a:pPr>
            <a:r>
              <a:rPr lang="fr-FR" sz="900" b="1" dirty="0">
                <a:solidFill>
                  <a:schemeClr val="bg2"/>
                </a:solidFill>
                <a:ea typeface="Tahoma" panose="020B0604030504040204" pitchFamily="34" charset="0"/>
                <a:cs typeface="Century Gothic"/>
              </a:rPr>
              <a:t>Pascale Sourisse</a:t>
            </a:r>
          </a:p>
          <a:p>
            <a:pPr algn="ctr" eaLnBrk="0" hangingPunct="0">
              <a:spcAft>
                <a:spcPts val="300"/>
              </a:spcAft>
              <a:defRPr/>
            </a:pPr>
            <a:r>
              <a:rPr lang="fr-FR" sz="700" i="1" dirty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Directeur général, </a:t>
            </a:r>
            <a: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Développement International</a:t>
            </a:r>
            <a:endParaRPr lang="fr-FR" sz="700" i="1" dirty="0">
              <a:solidFill>
                <a:schemeClr val="accent5">
                  <a:lumMod val="75000"/>
                </a:schemeClr>
              </a:solidFill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351367" y="3568634"/>
            <a:ext cx="1345615" cy="898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28" name="ZoneTexte 127"/>
          <p:cNvSpPr txBox="1"/>
          <p:nvPr/>
        </p:nvSpPr>
        <p:spPr bwMode="auto">
          <a:xfrm>
            <a:off x="316149" y="3881176"/>
            <a:ext cx="1416050" cy="565806"/>
          </a:xfrm>
          <a:prstGeom prst="rect">
            <a:avLst/>
          </a:prstGeom>
          <a:noFill/>
          <a:ln w="0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lnSpc>
                <a:spcPct val="85000"/>
              </a:lnSpc>
              <a:spcAft>
                <a:spcPts val="300"/>
              </a:spcAft>
              <a:defRPr/>
            </a:pPr>
            <a:r>
              <a:rPr lang="fr-FR" sz="900" b="1" dirty="0" smtClean="0">
                <a:solidFill>
                  <a:schemeClr val="bg2"/>
                </a:solidFill>
                <a:ea typeface="Tahoma" panose="020B0604030504040204" pitchFamily="34" charset="0"/>
                <a:cs typeface="Century Gothic"/>
              </a:rPr>
              <a:t>Pierre </a:t>
            </a:r>
            <a:r>
              <a:rPr lang="fr-FR" sz="900" b="1" dirty="0" err="1" smtClean="0">
                <a:solidFill>
                  <a:schemeClr val="bg2"/>
                </a:solidFill>
                <a:ea typeface="Tahoma" panose="020B0604030504040204" pitchFamily="34" charset="0"/>
                <a:cs typeface="Century Gothic"/>
              </a:rPr>
              <a:t>Eric</a:t>
            </a:r>
            <a:r>
              <a:rPr lang="fr-FR" sz="900" b="1" dirty="0" smtClean="0">
                <a:solidFill>
                  <a:schemeClr val="bg2"/>
                </a:solidFill>
                <a:ea typeface="Tahoma" panose="020B0604030504040204" pitchFamily="34" charset="0"/>
                <a:cs typeface="Century Gothic"/>
              </a:rPr>
              <a:t> </a:t>
            </a:r>
            <a:r>
              <a:rPr lang="fr-FR" sz="900" b="1" dirty="0" err="1" smtClean="0">
                <a:solidFill>
                  <a:schemeClr val="bg2"/>
                </a:solidFill>
                <a:ea typeface="Tahoma" panose="020B0604030504040204" pitchFamily="34" charset="0"/>
                <a:cs typeface="Century Gothic"/>
              </a:rPr>
              <a:t>Pommellet</a:t>
            </a:r>
            <a:endParaRPr lang="fr-FR" sz="900" b="1" dirty="0">
              <a:solidFill>
                <a:schemeClr val="bg2"/>
              </a:solidFill>
              <a:ea typeface="Tahoma" panose="020B0604030504040204" pitchFamily="34" charset="0"/>
              <a:cs typeface="Century Gothic"/>
            </a:endParaRPr>
          </a:p>
          <a:p>
            <a:pPr algn="ctr" eaLnBrk="0" hangingPunct="0">
              <a:spcAft>
                <a:spcPts val="300"/>
              </a:spcAft>
              <a:defRPr/>
            </a:pPr>
            <a:r>
              <a:rPr lang="fr-FR" sz="700" i="1" dirty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Directeur général </a:t>
            </a:r>
            <a: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/>
            </a:r>
            <a:b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</a:br>
            <a: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Opérations </a:t>
            </a:r>
            <a:r>
              <a:rPr lang="fr-FR" sz="700" i="1" dirty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et Performance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3189629" y="3568634"/>
            <a:ext cx="1345615" cy="898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0" name="ZoneTexte 129"/>
          <p:cNvSpPr txBox="1"/>
          <p:nvPr/>
        </p:nvSpPr>
        <p:spPr bwMode="auto">
          <a:xfrm>
            <a:off x="3154411" y="3881176"/>
            <a:ext cx="1416050" cy="565806"/>
          </a:xfrm>
          <a:prstGeom prst="rect">
            <a:avLst/>
          </a:prstGeom>
          <a:noFill/>
          <a:ln w="0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lnSpc>
                <a:spcPct val="85000"/>
              </a:lnSpc>
              <a:spcAft>
                <a:spcPts val="300"/>
              </a:spcAft>
              <a:defRPr/>
            </a:pPr>
            <a:r>
              <a:rPr lang="fr-FR" sz="900" b="1" dirty="0">
                <a:solidFill>
                  <a:schemeClr val="bg2"/>
                </a:solidFill>
                <a:ea typeface="Tahoma" panose="020B0604030504040204" pitchFamily="34" charset="0"/>
                <a:cs typeface="Century Gothic"/>
              </a:rPr>
              <a:t>David Tournadre</a:t>
            </a:r>
          </a:p>
          <a:p>
            <a:pPr algn="ctr" eaLnBrk="0" hangingPunct="0">
              <a:spcAft>
                <a:spcPts val="300"/>
              </a:spcAft>
              <a:defRPr/>
            </a:pPr>
            <a:r>
              <a:rPr lang="fr-FR" sz="700" i="1" dirty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Directeur général </a:t>
            </a:r>
            <a: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/>
            </a:r>
            <a:b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</a:br>
            <a: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Ressources </a:t>
            </a:r>
            <a:r>
              <a:rPr lang="fr-FR" sz="700" i="1" dirty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Humaines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4608760" y="3568634"/>
            <a:ext cx="1345615" cy="898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3" name="ZoneTexte 132"/>
          <p:cNvSpPr txBox="1"/>
          <p:nvPr/>
        </p:nvSpPr>
        <p:spPr bwMode="auto">
          <a:xfrm>
            <a:off x="4573542" y="3881176"/>
            <a:ext cx="1416050" cy="565806"/>
          </a:xfrm>
          <a:prstGeom prst="rect">
            <a:avLst/>
          </a:prstGeom>
          <a:noFill/>
          <a:ln w="0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lnSpc>
                <a:spcPct val="85000"/>
              </a:lnSpc>
              <a:spcAft>
                <a:spcPts val="300"/>
              </a:spcAft>
              <a:defRPr/>
            </a:pPr>
            <a:r>
              <a:rPr lang="fr-FR" sz="900" b="1" dirty="0">
                <a:solidFill>
                  <a:schemeClr val="bg2"/>
                </a:solidFill>
                <a:ea typeface="Tahoma" panose="020B0604030504040204" pitchFamily="34" charset="0"/>
                <a:cs typeface="Century Gothic"/>
              </a:rPr>
              <a:t>Pascal Bouchiat</a:t>
            </a:r>
          </a:p>
          <a:p>
            <a:pPr algn="ctr" eaLnBrk="0" hangingPunct="0">
              <a:spcAft>
                <a:spcPts val="300"/>
              </a:spcAft>
              <a:defRPr/>
            </a:pPr>
            <a:r>
              <a:rPr lang="fr-FR" sz="700" i="1" dirty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Directeur général </a:t>
            </a:r>
            <a:br>
              <a:rPr lang="fr-FR" sz="700" i="1" dirty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</a:br>
            <a: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Finance </a:t>
            </a:r>
            <a:r>
              <a:rPr lang="fr-FR" sz="700" i="1" dirty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et Systèmes d’Information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6027891" y="3568634"/>
            <a:ext cx="1345615" cy="898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6" name="ZoneTexte 135"/>
          <p:cNvSpPr txBox="1"/>
          <p:nvPr/>
        </p:nvSpPr>
        <p:spPr bwMode="auto">
          <a:xfrm>
            <a:off x="5992673" y="3881176"/>
            <a:ext cx="1416050" cy="565806"/>
          </a:xfrm>
          <a:prstGeom prst="rect">
            <a:avLst/>
          </a:prstGeom>
          <a:noFill/>
          <a:ln w="0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lnSpc>
                <a:spcPct val="85000"/>
              </a:lnSpc>
              <a:spcAft>
                <a:spcPts val="300"/>
              </a:spcAft>
              <a:defRPr/>
            </a:pPr>
            <a:r>
              <a:rPr lang="fr-FR" sz="900" b="1" dirty="0" smtClean="0">
                <a:solidFill>
                  <a:schemeClr val="bg2"/>
                </a:solidFill>
                <a:ea typeface="Tahoma" panose="020B0604030504040204" pitchFamily="34" charset="0"/>
                <a:cs typeface="Century Gothic"/>
              </a:rPr>
              <a:t>Isabelle Simon</a:t>
            </a:r>
            <a:endParaRPr lang="fr-FR" sz="900" b="1" dirty="0">
              <a:solidFill>
                <a:schemeClr val="bg2"/>
              </a:solidFill>
              <a:ea typeface="Tahoma" panose="020B0604030504040204" pitchFamily="34" charset="0"/>
              <a:cs typeface="Century Gothic"/>
            </a:endParaRPr>
          </a:p>
          <a:p>
            <a:pPr algn="ctr" eaLnBrk="0" hangingPunct="0">
              <a:lnSpc>
                <a:spcPct val="85000"/>
              </a:lnSpc>
              <a:spcAft>
                <a:spcPts val="300"/>
              </a:spcAft>
              <a:defRPr/>
            </a:pPr>
            <a:r>
              <a:rPr lang="fr-FR" sz="700" i="1" dirty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Secrétaire </a:t>
            </a:r>
            <a: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général</a:t>
            </a:r>
            <a:endParaRPr lang="fr-FR" sz="700" i="1" dirty="0">
              <a:solidFill>
                <a:schemeClr val="accent5">
                  <a:lumMod val="75000"/>
                </a:schemeClr>
              </a:solidFill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7447020" y="3568634"/>
            <a:ext cx="1345615" cy="898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9" name="ZoneTexte 138"/>
          <p:cNvSpPr txBox="1"/>
          <p:nvPr/>
        </p:nvSpPr>
        <p:spPr bwMode="auto">
          <a:xfrm>
            <a:off x="7411802" y="3881176"/>
            <a:ext cx="1416050" cy="565806"/>
          </a:xfrm>
          <a:prstGeom prst="rect">
            <a:avLst/>
          </a:prstGeom>
          <a:noFill/>
          <a:ln w="0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lnSpc>
                <a:spcPct val="85000"/>
              </a:lnSpc>
              <a:spcAft>
                <a:spcPts val="300"/>
              </a:spcAft>
              <a:defRPr/>
            </a:pPr>
            <a:r>
              <a:rPr lang="fr-FR" sz="900" b="1" dirty="0" smtClean="0">
                <a:solidFill>
                  <a:schemeClr val="bg2"/>
                </a:solidFill>
                <a:ea typeface="Tahoma" panose="020B0604030504040204" pitchFamily="34" charset="0"/>
                <a:cs typeface="Century Gothic"/>
              </a:rPr>
              <a:t>Philippe Keryer</a:t>
            </a:r>
            <a:endParaRPr lang="fr-FR" sz="900" b="1" dirty="0">
              <a:solidFill>
                <a:schemeClr val="bg2"/>
              </a:solidFill>
              <a:ea typeface="Tahoma" panose="020B0604030504040204" pitchFamily="34" charset="0"/>
              <a:cs typeface="Century Gothic"/>
            </a:endParaRPr>
          </a:p>
          <a:p>
            <a:pPr algn="ctr" eaLnBrk="0" hangingPunct="0">
              <a:spcAft>
                <a:spcPts val="300"/>
              </a:spcAft>
              <a:defRPr/>
            </a:pPr>
            <a:r>
              <a:rPr lang="fr-FR" sz="700" i="1" dirty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Directeur général </a:t>
            </a:r>
            <a: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adjoint</a:t>
            </a:r>
            <a:b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</a:br>
            <a: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Stratégie</a:t>
            </a:r>
            <a:r>
              <a:rPr lang="fr-FR" sz="700" i="1" dirty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, </a:t>
            </a:r>
            <a: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Recherche</a:t>
            </a:r>
            <a:b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</a:br>
            <a:r>
              <a:rPr lang="fr-FR" sz="700" i="1" dirty="0" smtClean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et </a:t>
            </a:r>
            <a:r>
              <a:rPr lang="fr-FR" sz="700" i="1" dirty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Technologie</a:t>
            </a:r>
          </a:p>
        </p:txBody>
      </p:sp>
      <p:cxnSp>
        <p:nvCxnSpPr>
          <p:cNvPr id="122" name="Connecteur droit 79"/>
          <p:cNvCxnSpPr>
            <a:cxnSpLocks noChangeShapeType="1"/>
          </p:cNvCxnSpPr>
          <p:nvPr/>
        </p:nvCxnSpPr>
        <p:spPr bwMode="auto">
          <a:xfrm flipH="1">
            <a:off x="1033454" y="3166631"/>
            <a:ext cx="7072533" cy="0"/>
          </a:xfrm>
          <a:prstGeom prst="line">
            <a:avLst/>
          </a:prstGeom>
          <a:noFill/>
          <a:ln w="12700" cmpd="sng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0" name="Grouper 139"/>
          <p:cNvGrpSpPr/>
          <p:nvPr/>
        </p:nvGrpSpPr>
        <p:grpSpPr>
          <a:xfrm>
            <a:off x="1029769" y="3161036"/>
            <a:ext cx="7084463" cy="103798"/>
            <a:chOff x="1029769" y="1989364"/>
            <a:chExt cx="7084463" cy="176528"/>
          </a:xfrm>
        </p:grpSpPr>
        <p:cxnSp>
          <p:nvCxnSpPr>
            <p:cNvPr id="141" name="Connecteur droit 79"/>
            <p:cNvCxnSpPr>
              <a:cxnSpLocks noChangeShapeType="1"/>
            </p:cNvCxnSpPr>
            <p:nvPr/>
          </p:nvCxnSpPr>
          <p:spPr bwMode="auto">
            <a:xfrm>
              <a:off x="2443305" y="1989364"/>
              <a:ext cx="0" cy="176528"/>
            </a:xfrm>
            <a:prstGeom prst="line">
              <a:avLst/>
            </a:prstGeom>
            <a:noFill/>
            <a:ln w="12700" cmpd="sng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2" name="Connecteur droit 79"/>
            <p:cNvCxnSpPr>
              <a:cxnSpLocks noChangeShapeType="1"/>
            </p:cNvCxnSpPr>
            <p:nvPr/>
          </p:nvCxnSpPr>
          <p:spPr bwMode="auto">
            <a:xfrm>
              <a:off x="1029769" y="1989364"/>
              <a:ext cx="0" cy="176528"/>
            </a:xfrm>
            <a:prstGeom prst="line">
              <a:avLst/>
            </a:prstGeom>
            <a:noFill/>
            <a:ln w="12700" cmpd="sng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3" name="Connecteur droit 79"/>
            <p:cNvCxnSpPr>
              <a:cxnSpLocks noChangeShapeType="1"/>
            </p:cNvCxnSpPr>
            <p:nvPr/>
          </p:nvCxnSpPr>
          <p:spPr bwMode="auto">
            <a:xfrm>
              <a:off x="3862436" y="1989364"/>
              <a:ext cx="0" cy="176528"/>
            </a:xfrm>
            <a:prstGeom prst="line">
              <a:avLst/>
            </a:prstGeom>
            <a:noFill/>
            <a:ln w="12700" cmpd="sng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Connecteur droit 79"/>
            <p:cNvCxnSpPr>
              <a:cxnSpLocks noChangeShapeType="1"/>
            </p:cNvCxnSpPr>
            <p:nvPr/>
          </p:nvCxnSpPr>
          <p:spPr bwMode="auto">
            <a:xfrm>
              <a:off x="5281567" y="1989364"/>
              <a:ext cx="0" cy="176528"/>
            </a:xfrm>
            <a:prstGeom prst="line">
              <a:avLst/>
            </a:prstGeom>
            <a:noFill/>
            <a:ln w="12700" cmpd="sng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" name="Connecteur droit 79"/>
            <p:cNvCxnSpPr>
              <a:cxnSpLocks noChangeShapeType="1"/>
            </p:cNvCxnSpPr>
            <p:nvPr/>
          </p:nvCxnSpPr>
          <p:spPr bwMode="auto">
            <a:xfrm>
              <a:off x="6700698" y="1989364"/>
              <a:ext cx="0" cy="176528"/>
            </a:xfrm>
            <a:prstGeom prst="line">
              <a:avLst/>
            </a:prstGeom>
            <a:noFill/>
            <a:ln w="12700" cmpd="sng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6" name="Connecteur droit 79"/>
            <p:cNvCxnSpPr>
              <a:cxnSpLocks noChangeShapeType="1"/>
            </p:cNvCxnSpPr>
            <p:nvPr/>
          </p:nvCxnSpPr>
          <p:spPr bwMode="auto">
            <a:xfrm>
              <a:off x="8114232" y="1989364"/>
              <a:ext cx="0" cy="176528"/>
            </a:xfrm>
            <a:prstGeom prst="line">
              <a:avLst/>
            </a:prstGeom>
            <a:noFill/>
            <a:ln w="12700" cmpd="sng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6" name="Image 7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42266" y="3270268"/>
            <a:ext cx="602078" cy="602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81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61398" y="3270268"/>
            <a:ext cx="602078" cy="602078"/>
          </a:xfrm>
          <a:prstGeom prst="rect">
            <a:avLst/>
          </a:prstGeom>
          <a:solidFill>
            <a:srgbClr val="AFC2C8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 84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80916" y="3270267"/>
            <a:ext cx="602080" cy="60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Image 9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812712" y="3264112"/>
            <a:ext cx="614390" cy="61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9" name="Connecteur droit 79"/>
          <p:cNvCxnSpPr>
            <a:cxnSpLocks noChangeShapeType="1"/>
          </p:cNvCxnSpPr>
          <p:nvPr/>
        </p:nvCxnSpPr>
        <p:spPr bwMode="auto">
          <a:xfrm>
            <a:off x="4572000" y="2053997"/>
            <a:ext cx="0" cy="1118229"/>
          </a:xfrm>
          <a:prstGeom prst="line">
            <a:avLst/>
          </a:prstGeom>
          <a:noFill/>
          <a:ln w="12700" cmpd="sng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4" name="ZoneTexte 153"/>
          <p:cNvSpPr txBox="1"/>
          <p:nvPr/>
        </p:nvSpPr>
        <p:spPr bwMode="auto">
          <a:xfrm>
            <a:off x="4952306" y="2442786"/>
            <a:ext cx="1416050" cy="351353"/>
          </a:xfrm>
          <a:prstGeom prst="rect">
            <a:avLst/>
          </a:prstGeom>
          <a:noFill/>
          <a:ln w="0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spcAft>
                <a:spcPts val="300"/>
              </a:spcAft>
              <a:defRPr/>
            </a:pPr>
            <a:r>
              <a:rPr lang="fr-FR" sz="900" b="1" dirty="0">
                <a:solidFill>
                  <a:schemeClr val="tx1"/>
                </a:solidFill>
                <a:ea typeface="Tahoma" panose="020B0604030504040204" pitchFamily="34" charset="0"/>
                <a:cs typeface="Century Gothic"/>
              </a:rPr>
              <a:t>Patrice Caine</a:t>
            </a:r>
            <a:r>
              <a:rPr lang="fr-FR" sz="900" b="1" dirty="0">
                <a:solidFill>
                  <a:schemeClr val="bg2"/>
                </a:solidFill>
                <a:ea typeface="Tahoma" panose="020B0604030504040204" pitchFamily="34" charset="0"/>
                <a:cs typeface="Century Gothic"/>
              </a:rPr>
              <a:t/>
            </a:r>
            <a:br>
              <a:rPr lang="fr-FR" sz="900" b="1" dirty="0">
                <a:solidFill>
                  <a:schemeClr val="bg2"/>
                </a:solidFill>
                <a:ea typeface="Tahoma" panose="020B0604030504040204" pitchFamily="34" charset="0"/>
                <a:cs typeface="Century Gothic"/>
              </a:rPr>
            </a:br>
            <a:r>
              <a:rPr lang="fr-FR" sz="700" i="1" dirty="0">
                <a:solidFill>
                  <a:schemeClr val="accent5">
                    <a:lumMod val="75000"/>
                  </a:schemeClr>
                </a:solidFill>
                <a:ea typeface="Tahoma" panose="020B0604030504040204" pitchFamily="34" charset="0"/>
                <a:cs typeface="Century Gothic"/>
              </a:rPr>
              <a:t>Président-directeur général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3910" y="3286290"/>
            <a:ext cx="586056" cy="586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5792" y="2243191"/>
            <a:ext cx="695809" cy="749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236" y="762027"/>
            <a:ext cx="573112" cy="6174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725" y="3261275"/>
            <a:ext cx="570584" cy="61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1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Activités</a:t>
            </a:r>
            <a:endParaRPr lang="fr-FR" dirty="0"/>
          </a:p>
        </p:txBody>
      </p:sp>
      <p:sp>
        <p:nvSpPr>
          <p:cNvPr id="39" name="Rectangle 38"/>
          <p:cNvSpPr/>
          <p:nvPr/>
        </p:nvSpPr>
        <p:spPr bwMode="auto">
          <a:xfrm>
            <a:off x="3953757" y="3172722"/>
            <a:ext cx="4178896" cy="12531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tIns="108000">
            <a:no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fr-FR" sz="1100" dirty="0">
                <a:latin typeface="Century Gothic"/>
                <a:ea typeface="Tahoma" panose="020B0604030504040204" pitchFamily="34" charset="0"/>
                <a:cs typeface="Century Gothic"/>
              </a:rPr>
              <a:t>Le Groupe constitue un </a:t>
            </a:r>
            <a:r>
              <a:rPr lang="fr-FR" sz="1100" b="1" dirty="0">
                <a:latin typeface="Century Gothic"/>
                <a:ea typeface="Tahoma" panose="020B0604030504040204" pitchFamily="34" charset="0"/>
                <a:cs typeface="Century Gothic"/>
              </a:rPr>
              <a:t>ensemble cohérent</a:t>
            </a:r>
            <a:r>
              <a:rPr lang="fr-FR" sz="1100" dirty="0">
                <a:latin typeface="Century Gothic"/>
                <a:ea typeface="Tahoma" panose="020B0604030504040204" pitchFamily="34" charset="0"/>
                <a:cs typeface="Century Gothic"/>
              </a:rPr>
              <a:t>,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fr-FR" sz="1100" dirty="0">
                <a:latin typeface="Century Gothic"/>
                <a:ea typeface="Tahoma" panose="020B0604030504040204" pitchFamily="34" charset="0"/>
                <a:cs typeface="Century Gothic"/>
              </a:rPr>
              <a:t>irrigué par une expertise technologique transverse 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fr-FR" sz="1100" dirty="0">
                <a:latin typeface="Century Gothic"/>
                <a:ea typeface="Tahoma" panose="020B0604030504040204" pitchFamily="34" charset="0"/>
                <a:cs typeface="Century Gothic"/>
              </a:rPr>
              <a:t>qui lui permet d’opérer sur l’ensemble de la chaîne 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fr-FR" sz="1100" dirty="0">
                <a:latin typeface="Century Gothic"/>
                <a:ea typeface="Tahoma" panose="020B0604030504040204" pitchFamily="34" charset="0"/>
                <a:cs typeface="Century Gothic"/>
              </a:rPr>
              <a:t>de valeur en fonction des besoins de ses clients civils 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fr-FR" sz="1100" dirty="0">
                <a:latin typeface="Century Gothic"/>
                <a:ea typeface="Tahoma" panose="020B0604030504040204" pitchFamily="34" charset="0"/>
                <a:cs typeface="Century Gothic"/>
              </a:rPr>
              <a:t>et militaires : maîtrise d’œuvre, intégration de </a:t>
            </a:r>
            <a:r>
              <a:rPr lang="fr-FR" sz="1100" dirty="0" smtClean="0">
                <a:latin typeface="Century Gothic"/>
                <a:ea typeface="Tahoma" panose="020B0604030504040204" pitchFamily="34" charset="0"/>
                <a:cs typeface="Century Gothic"/>
              </a:rPr>
              <a:t>systèmes,</a:t>
            </a:r>
            <a:br>
              <a:rPr lang="fr-FR" sz="1100" dirty="0" smtClean="0">
                <a:latin typeface="Century Gothic"/>
                <a:ea typeface="Tahoma" panose="020B0604030504040204" pitchFamily="34" charset="0"/>
                <a:cs typeface="Century Gothic"/>
              </a:rPr>
            </a:br>
            <a:r>
              <a:rPr lang="fr-FR" sz="1100" dirty="0" smtClean="0">
                <a:latin typeface="Century Gothic"/>
                <a:ea typeface="Tahoma" panose="020B0604030504040204" pitchFamily="34" charset="0"/>
                <a:cs typeface="Century Gothic"/>
              </a:rPr>
              <a:t>fourniture </a:t>
            </a:r>
            <a:r>
              <a:rPr lang="fr-FR" sz="1100" dirty="0">
                <a:latin typeface="Century Gothic"/>
                <a:ea typeface="Tahoma" panose="020B0604030504040204" pitchFamily="34" charset="0"/>
                <a:cs typeface="Century Gothic"/>
              </a:rPr>
              <a:t>d’équipements à haute valeur </a:t>
            </a:r>
            <a:r>
              <a:rPr lang="fr-FR" sz="1100" dirty="0" smtClean="0">
                <a:latin typeface="Century Gothic"/>
                <a:ea typeface="Tahoma" panose="020B0604030504040204" pitchFamily="34" charset="0"/>
                <a:cs typeface="Century Gothic"/>
              </a:rPr>
              <a:t>ajoutée,</a:t>
            </a:r>
            <a:br>
              <a:rPr lang="fr-FR" sz="1100" dirty="0" smtClean="0">
                <a:latin typeface="Century Gothic"/>
                <a:ea typeface="Tahoma" panose="020B0604030504040204" pitchFamily="34" charset="0"/>
                <a:cs typeface="Century Gothic"/>
              </a:rPr>
            </a:br>
            <a:r>
              <a:rPr lang="fr-FR" sz="1100" dirty="0" smtClean="0">
                <a:latin typeface="Century Gothic"/>
                <a:ea typeface="Tahoma" panose="020B0604030504040204" pitchFamily="34" charset="0"/>
                <a:cs typeface="Century Gothic"/>
              </a:rPr>
              <a:t>activités </a:t>
            </a:r>
            <a:r>
              <a:rPr lang="fr-FR" sz="1100" dirty="0">
                <a:latin typeface="Century Gothic"/>
                <a:ea typeface="Tahoma" panose="020B0604030504040204" pitchFamily="34" charset="0"/>
                <a:cs typeface="Century Gothic"/>
              </a:rPr>
              <a:t>de services.</a:t>
            </a:r>
            <a:endParaRPr lang="en-GB" sz="1100" dirty="0"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40" name="Rectangle 27"/>
          <p:cNvSpPr>
            <a:spLocks noChangeArrowheads="1"/>
          </p:cNvSpPr>
          <p:nvPr/>
        </p:nvSpPr>
        <p:spPr bwMode="auto">
          <a:xfrm>
            <a:off x="1002972" y="3330595"/>
            <a:ext cx="2515432" cy="982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600" b="1" dirty="0">
                <a:solidFill>
                  <a:schemeClr val="bg2"/>
                </a:solidFill>
                <a:latin typeface="Century Gothic"/>
                <a:cs typeface="Century Gothic"/>
              </a:rPr>
              <a:t>THALES SERT DES 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600" b="1" dirty="0">
                <a:solidFill>
                  <a:schemeClr val="bg2"/>
                </a:solidFill>
                <a:latin typeface="Century Gothic"/>
                <a:cs typeface="Century Gothic"/>
              </a:rPr>
              <a:t>MARCHÉS VITAUX POUR 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600" b="1" dirty="0">
                <a:solidFill>
                  <a:schemeClr val="bg2"/>
                </a:solidFill>
                <a:latin typeface="Century Gothic"/>
                <a:cs typeface="Century Gothic"/>
              </a:rPr>
              <a:t>LE FONCTIONNEMENT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600" b="1" dirty="0">
                <a:solidFill>
                  <a:schemeClr val="bg2"/>
                </a:solidFill>
                <a:latin typeface="Century Gothic"/>
                <a:cs typeface="Century Gothic"/>
              </a:rPr>
              <a:t>DE NOS SOCIÉTÉS. </a:t>
            </a:r>
          </a:p>
        </p:txBody>
      </p:sp>
      <p:grpSp>
        <p:nvGrpSpPr>
          <p:cNvPr id="30" name="Grouper 42"/>
          <p:cNvGrpSpPr/>
          <p:nvPr/>
        </p:nvGrpSpPr>
        <p:grpSpPr>
          <a:xfrm>
            <a:off x="1004022" y="835164"/>
            <a:ext cx="1319855" cy="2290689"/>
            <a:chOff x="1002971" y="1565528"/>
            <a:chExt cx="1319855" cy="2290689"/>
          </a:xfrm>
        </p:grpSpPr>
        <p:sp>
          <p:nvSpPr>
            <p:cNvPr id="31" name="Freeform 47"/>
            <p:cNvSpPr>
              <a:spLocks/>
            </p:cNvSpPr>
            <p:nvPr/>
          </p:nvSpPr>
          <p:spPr bwMode="auto">
            <a:xfrm flipH="1">
              <a:off x="1002971" y="1568825"/>
              <a:ext cx="1319854" cy="1988733"/>
            </a:xfrm>
            <a:prstGeom prst="round1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pic>
          <p:nvPicPr>
            <p:cNvPr id="32" name="Image 31" descr="2014_CMATS.png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02972" y="1565528"/>
              <a:ext cx="1319854" cy="2290689"/>
            </a:xfrm>
            <a:prstGeom prst="round1Rect">
              <a:avLst>
                <a:gd name="adj" fmla="val 50000"/>
              </a:avLst>
            </a:prstGeom>
          </p:spPr>
        </p:pic>
        <p:sp>
          <p:nvSpPr>
            <p:cNvPr id="33" name="Rectangle à coins arrondis 32"/>
            <p:cNvSpPr/>
            <p:nvPr/>
          </p:nvSpPr>
          <p:spPr>
            <a:xfrm>
              <a:off x="1002972" y="3417520"/>
              <a:ext cx="1319854" cy="438662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34" name="Rectangle 22"/>
            <p:cNvSpPr>
              <a:spLocks noChangeArrowheads="1"/>
            </p:cNvSpPr>
            <p:nvPr/>
          </p:nvSpPr>
          <p:spPr bwMode="auto">
            <a:xfrm>
              <a:off x="1002972" y="3512198"/>
              <a:ext cx="1319854" cy="24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sz="1100" b="1" dirty="0">
                  <a:latin typeface="Century Gothic" pitchFamily="34" charset="0"/>
                </a:rPr>
                <a:t>AÉRONAUTIQUE</a:t>
              </a:r>
              <a:endParaRPr lang="fr-FR" sz="1100" dirty="0"/>
            </a:p>
          </p:txBody>
        </p:sp>
      </p:grpSp>
      <p:grpSp>
        <p:nvGrpSpPr>
          <p:cNvPr id="35" name="Grouper 39"/>
          <p:cNvGrpSpPr/>
          <p:nvPr/>
        </p:nvGrpSpPr>
        <p:grpSpPr>
          <a:xfrm>
            <a:off x="5337394" y="845952"/>
            <a:ext cx="1321093" cy="2287391"/>
            <a:chOff x="5362162" y="1568825"/>
            <a:chExt cx="1321093" cy="2287391"/>
          </a:xfrm>
        </p:grpSpPr>
        <p:sp>
          <p:nvSpPr>
            <p:cNvPr id="36" name="Freeform 47"/>
            <p:cNvSpPr>
              <a:spLocks/>
            </p:cNvSpPr>
            <p:nvPr/>
          </p:nvSpPr>
          <p:spPr bwMode="auto">
            <a:xfrm flipH="1">
              <a:off x="5363401" y="1568825"/>
              <a:ext cx="1317218" cy="1988733"/>
            </a:xfrm>
            <a:prstGeom prst="round1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pic>
          <p:nvPicPr>
            <p:cNvPr id="37" name="Image 36" descr="2014_BattleGroup_HR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63402" y="1568825"/>
              <a:ext cx="1317218" cy="2287391"/>
            </a:xfrm>
            <a:prstGeom prst="round1Rect">
              <a:avLst>
                <a:gd name="adj" fmla="val 49284"/>
              </a:avLst>
            </a:prstGeom>
          </p:spPr>
        </p:pic>
        <p:sp>
          <p:nvSpPr>
            <p:cNvPr id="38" name="Rectangle à coins arrondis 37"/>
            <p:cNvSpPr/>
            <p:nvPr/>
          </p:nvSpPr>
          <p:spPr>
            <a:xfrm>
              <a:off x="5363401" y="3417520"/>
              <a:ext cx="1319854" cy="438662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66" name="Rectangle 21"/>
            <p:cNvSpPr>
              <a:spLocks noChangeArrowheads="1"/>
            </p:cNvSpPr>
            <p:nvPr/>
          </p:nvSpPr>
          <p:spPr bwMode="auto">
            <a:xfrm>
              <a:off x="5362162" y="3512198"/>
              <a:ext cx="1320829" cy="24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sz="1100" b="1" dirty="0">
                  <a:latin typeface="Century Gothic" pitchFamily="34" charset="0"/>
                </a:rPr>
                <a:t>DÉFENSE</a:t>
              </a:r>
              <a:endParaRPr lang="fr-FR" sz="1100" dirty="0"/>
            </a:p>
          </p:txBody>
        </p:sp>
      </p:grpSp>
      <p:grpSp>
        <p:nvGrpSpPr>
          <p:cNvPr id="67" name="Grouper 41"/>
          <p:cNvGrpSpPr/>
          <p:nvPr/>
        </p:nvGrpSpPr>
        <p:grpSpPr>
          <a:xfrm>
            <a:off x="2454781" y="838460"/>
            <a:ext cx="1321750" cy="2287358"/>
            <a:chOff x="2455006" y="1568824"/>
            <a:chExt cx="1321750" cy="2287358"/>
          </a:xfrm>
        </p:grpSpPr>
        <p:sp>
          <p:nvSpPr>
            <p:cNvPr id="68" name="Freeform 47"/>
            <p:cNvSpPr>
              <a:spLocks/>
            </p:cNvSpPr>
            <p:nvPr/>
          </p:nvSpPr>
          <p:spPr bwMode="auto">
            <a:xfrm flipH="1">
              <a:off x="2457641" y="1568825"/>
              <a:ext cx="1317218" cy="1988733"/>
            </a:xfrm>
            <a:prstGeom prst="round1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pic>
          <p:nvPicPr>
            <p:cNvPr id="69" name="Image 68" descr="2014_Space.png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57641" y="1568824"/>
              <a:ext cx="1319115" cy="2287357"/>
            </a:xfrm>
            <a:prstGeom prst="round1Rect">
              <a:avLst>
                <a:gd name="adj" fmla="val 50000"/>
              </a:avLst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</p:pic>
        <p:sp>
          <p:nvSpPr>
            <p:cNvPr id="70" name="Rectangle à coins arrondis 69"/>
            <p:cNvSpPr/>
            <p:nvPr/>
          </p:nvSpPr>
          <p:spPr>
            <a:xfrm>
              <a:off x="2456902" y="3417520"/>
              <a:ext cx="1319854" cy="438662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71" name="Rectangle 23"/>
            <p:cNvSpPr>
              <a:spLocks noChangeArrowheads="1"/>
            </p:cNvSpPr>
            <p:nvPr/>
          </p:nvSpPr>
          <p:spPr bwMode="auto">
            <a:xfrm>
              <a:off x="2455006" y="3512198"/>
              <a:ext cx="1319853" cy="24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sz="1100" b="1" dirty="0">
                  <a:latin typeface="Century Gothic" pitchFamily="34" charset="0"/>
                </a:rPr>
                <a:t>ESPACE</a:t>
              </a:r>
              <a:endParaRPr lang="fr-FR" sz="1100" dirty="0"/>
            </a:p>
          </p:txBody>
        </p:sp>
      </p:grpSp>
      <p:grpSp>
        <p:nvGrpSpPr>
          <p:cNvPr id="72" name="Grouper 17"/>
          <p:cNvGrpSpPr/>
          <p:nvPr/>
        </p:nvGrpSpPr>
        <p:grpSpPr>
          <a:xfrm>
            <a:off x="6771963" y="835458"/>
            <a:ext cx="1325594" cy="2293360"/>
            <a:chOff x="6815435" y="1562822"/>
            <a:chExt cx="1325594" cy="2293360"/>
          </a:xfrm>
        </p:grpSpPr>
        <p:sp>
          <p:nvSpPr>
            <p:cNvPr id="73" name="Freeform 47"/>
            <p:cNvSpPr>
              <a:spLocks/>
            </p:cNvSpPr>
            <p:nvPr/>
          </p:nvSpPr>
          <p:spPr bwMode="auto">
            <a:xfrm flipH="1">
              <a:off x="6815435" y="1568825"/>
              <a:ext cx="1317218" cy="1988733"/>
            </a:xfrm>
            <a:prstGeom prst="round1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4" name="Rectangle à coins arrondis 8"/>
            <p:cNvSpPr>
              <a:spLocks noChangeArrowheads="1"/>
            </p:cNvSpPr>
            <p:nvPr/>
          </p:nvSpPr>
          <p:spPr bwMode="auto">
            <a:xfrm>
              <a:off x="6816650" y="1562822"/>
              <a:ext cx="1320829" cy="2293360"/>
            </a:xfrm>
            <a:prstGeom prst="round1Rect">
              <a:avLst>
                <a:gd name="adj" fmla="val 50000"/>
              </a:avLst>
            </a:pr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fr-FR"/>
            </a:p>
          </p:txBody>
        </p:sp>
        <p:sp>
          <p:nvSpPr>
            <p:cNvPr id="75" name="Rectangle à coins arrondis 74"/>
            <p:cNvSpPr/>
            <p:nvPr/>
          </p:nvSpPr>
          <p:spPr>
            <a:xfrm>
              <a:off x="6815435" y="3417520"/>
              <a:ext cx="1325594" cy="438662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76" name="Rectangle 24"/>
            <p:cNvSpPr>
              <a:spLocks noChangeArrowheads="1"/>
            </p:cNvSpPr>
            <p:nvPr/>
          </p:nvSpPr>
          <p:spPr bwMode="auto">
            <a:xfrm>
              <a:off x="6816650" y="3512198"/>
              <a:ext cx="1320829" cy="24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sz="1100" b="1" dirty="0">
                  <a:latin typeface="Century Gothic" pitchFamily="34" charset="0"/>
                </a:rPr>
                <a:t>SÉCURITÉ</a:t>
              </a:r>
              <a:endParaRPr lang="fr-FR" sz="1100" dirty="0"/>
            </a:p>
          </p:txBody>
        </p:sp>
      </p:grpSp>
      <p:grpSp>
        <p:nvGrpSpPr>
          <p:cNvPr id="77" name="Grouper 40"/>
          <p:cNvGrpSpPr/>
          <p:nvPr/>
        </p:nvGrpSpPr>
        <p:grpSpPr>
          <a:xfrm>
            <a:off x="3912528" y="845743"/>
            <a:ext cx="1321046" cy="2287357"/>
            <a:chOff x="3908936" y="1568825"/>
            <a:chExt cx="1321046" cy="2287357"/>
          </a:xfrm>
        </p:grpSpPr>
        <p:sp>
          <p:nvSpPr>
            <p:cNvPr id="78" name="Freeform 47"/>
            <p:cNvSpPr>
              <a:spLocks/>
            </p:cNvSpPr>
            <p:nvPr/>
          </p:nvSpPr>
          <p:spPr bwMode="auto">
            <a:xfrm flipH="1">
              <a:off x="3908936" y="1568825"/>
              <a:ext cx="1317218" cy="1988733"/>
            </a:xfrm>
            <a:prstGeom prst="round1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pic>
          <p:nvPicPr>
            <p:cNvPr id="79" name="Image 78" descr="2014_CBTC.png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10127" y="1568826"/>
              <a:ext cx="1316027" cy="2287356"/>
            </a:xfrm>
            <a:prstGeom prst="round1Rect">
              <a:avLst>
                <a:gd name="adj" fmla="val 50000"/>
              </a:avLst>
            </a:prstGeom>
          </p:spPr>
        </p:pic>
        <p:sp>
          <p:nvSpPr>
            <p:cNvPr id="80" name="Rectangle à coins arrondis 79"/>
            <p:cNvSpPr/>
            <p:nvPr/>
          </p:nvSpPr>
          <p:spPr>
            <a:xfrm>
              <a:off x="3908936" y="3417520"/>
              <a:ext cx="1319854" cy="438662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3910128" y="3436024"/>
              <a:ext cx="1319854" cy="39985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lang="en-US" sz="1100" b="1" dirty="0">
                  <a:latin typeface="Century Gothic" pitchFamily="34" charset="0"/>
                  <a:cs typeface="Arial" charset="0"/>
                </a:rPr>
                <a:t>TRANSPORT </a:t>
              </a:r>
            </a:p>
            <a:p>
              <a:pPr algn="ctr" eaLnBrk="0" hangingPunct="0">
                <a:lnSpc>
                  <a:spcPct val="90000"/>
                </a:lnSpc>
                <a:defRPr/>
              </a:pPr>
              <a:r>
                <a:rPr lang="en-US" sz="1100" b="1" dirty="0">
                  <a:latin typeface="Century Gothic" pitchFamily="34" charset="0"/>
                  <a:cs typeface="Arial" charset="0"/>
                </a:rPr>
                <a:t>TERRESTRE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223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Aéronautique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Fournir des systèmes et équipements d’avionique, </a:t>
            </a:r>
            <a:br>
              <a:rPr lang="fr-FR" dirty="0"/>
            </a:br>
            <a:r>
              <a:rPr lang="fr-FR" dirty="0"/>
              <a:t>de gestion du trafic aérien, de formation et de simulation</a:t>
            </a:r>
          </a:p>
        </p:txBody>
      </p:sp>
      <p:pic>
        <p:nvPicPr>
          <p:cNvPr id="8" name="Espace réservé pour une image  7" descr="2014_Aerospace_tgc.png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889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Aéronautique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79516" y="696542"/>
            <a:ext cx="4620317" cy="3934455"/>
          </a:xfrm>
        </p:spPr>
        <p:txBody>
          <a:bodyPr/>
          <a:lstStyle/>
          <a:p>
            <a:pPr marL="87313" indent="0">
              <a:lnSpc>
                <a:spcPct val="85000"/>
              </a:lnSpc>
              <a:buNone/>
              <a:defRPr/>
            </a:pPr>
            <a:r>
              <a:rPr lang="fr-FR" sz="1600"/>
              <a:t>Au service des avionneurs</a:t>
            </a:r>
            <a:r>
              <a:rPr lang="fr-FR" sz="1600" smtClean="0"/>
              <a:t>, compagnies</a:t>
            </a:r>
            <a:br>
              <a:rPr lang="fr-FR" sz="1600" smtClean="0"/>
            </a:br>
            <a:r>
              <a:rPr lang="fr-FR" sz="1600" smtClean="0"/>
              <a:t>aériennes</a:t>
            </a:r>
            <a:r>
              <a:rPr lang="fr-FR" sz="1600"/>
              <a:t>, </a:t>
            </a:r>
            <a:r>
              <a:rPr lang="fr-FR" sz="1600" smtClean="0"/>
              <a:t>contrôleurs aériens</a:t>
            </a:r>
            <a:r>
              <a:rPr lang="fr-FR" sz="1600"/>
              <a:t>, </a:t>
            </a:r>
            <a:r>
              <a:rPr lang="fr-FR" sz="1600" smtClean="0"/>
              <a:t>aéroports</a:t>
            </a:r>
            <a:br>
              <a:rPr lang="fr-FR" sz="1600" smtClean="0"/>
            </a:br>
            <a:r>
              <a:rPr lang="fr-FR" sz="1600" smtClean="0"/>
              <a:t>et administrations de </a:t>
            </a:r>
            <a:r>
              <a:rPr lang="fr-FR" sz="1600"/>
              <a:t>l’aviation civile</a:t>
            </a:r>
          </a:p>
          <a:p>
            <a:pPr lvl="1">
              <a:defRPr/>
            </a:pPr>
            <a:r>
              <a:rPr lang="fr-FR" sz="1200" b="1"/>
              <a:t>Seul industriel du secteur leader à la fois des équipements électroniques embarqués (avionique, systèmes de cabine…) et au sol (radars, systèmes de gestion du trafic aérien…)</a:t>
            </a:r>
          </a:p>
          <a:p>
            <a:pPr lvl="2">
              <a:spcBef>
                <a:spcPts val="960"/>
              </a:spcBef>
              <a:defRPr/>
            </a:pPr>
            <a:r>
              <a:rPr lang="fr-FR" sz="1000"/>
              <a:t>Pour des réponses globales et de bout en bout aux défis du transport </a:t>
            </a:r>
            <a:r>
              <a:rPr lang="fr-FR" sz="1000" smtClean="0"/>
              <a:t>aérien</a:t>
            </a:r>
          </a:p>
          <a:p>
            <a:pPr marL="715962" lvl="2" indent="0">
              <a:spcBef>
                <a:spcPts val="960"/>
              </a:spcBef>
              <a:buNone/>
              <a:defRPr/>
            </a:pPr>
            <a:endParaRPr lang="fr-FR" sz="1000" smtClean="0"/>
          </a:p>
          <a:p>
            <a:pPr lvl="1">
              <a:spcBef>
                <a:spcPts val="960"/>
              </a:spcBef>
              <a:defRPr/>
            </a:pPr>
            <a:r>
              <a:rPr lang="fr-FR" sz="1200" b="1" smtClean="0"/>
              <a:t>Acteur </a:t>
            </a:r>
            <a:r>
              <a:rPr lang="fr-FR" sz="1200" b="1"/>
              <a:t>clé des programmes ATM du </a:t>
            </a:r>
            <a:r>
              <a:rPr lang="fr-FR" sz="1200" b="1" smtClean="0"/>
              <a:t>futur</a:t>
            </a:r>
          </a:p>
          <a:p>
            <a:pPr lvl="2">
              <a:spcBef>
                <a:spcPts val="960"/>
              </a:spcBef>
              <a:defRPr/>
            </a:pPr>
            <a:r>
              <a:rPr lang="fr-FR" sz="1000"/>
              <a:t>SESAR, CleanSky</a:t>
            </a:r>
          </a:p>
          <a:p>
            <a:pPr lvl="2">
              <a:spcBef>
                <a:spcPts val="360"/>
              </a:spcBef>
              <a:defRPr/>
            </a:pPr>
            <a:r>
              <a:rPr lang="fr-FR" sz="1000" smtClean="0"/>
              <a:t>NextGen</a:t>
            </a:r>
            <a:endParaRPr lang="fr-FR" sz="1000"/>
          </a:p>
          <a:p>
            <a:pPr lvl="2">
              <a:spcBef>
                <a:spcPts val="360"/>
              </a:spcBef>
              <a:tabLst>
                <a:tab pos="1079500" algn="l"/>
              </a:tabLst>
              <a:defRPr/>
            </a:pPr>
            <a:endParaRPr lang="fr-FR" sz="1000"/>
          </a:p>
          <a:p>
            <a:pPr lvl="2">
              <a:spcBef>
                <a:spcPts val="360"/>
              </a:spcBef>
              <a:tabLst>
                <a:tab pos="1079500" algn="l"/>
              </a:tabLst>
              <a:defRPr/>
            </a:pPr>
            <a:endParaRPr lang="fr-FR" sz="1000"/>
          </a:p>
          <a:p>
            <a:pPr lvl="2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5232330" y="567914"/>
            <a:ext cx="3192544" cy="287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5395667" y="1937296"/>
            <a:ext cx="536253" cy="2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sz="1400" b="1" dirty="0" smtClean="0">
                <a:latin typeface="Century Gothic" pitchFamily="34" charset="0"/>
              </a:rPr>
              <a:t>N°1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395668" y="2108208"/>
            <a:ext cx="143142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fr-FR" sz="1000" smtClean="0">
                <a:latin typeface="Century Gothic" pitchFamily="34" charset="0"/>
              </a:rPr>
              <a:t>mondial</a:t>
            </a:r>
            <a:br>
              <a:rPr lang="fr-FR" sz="1000" smtClean="0">
                <a:latin typeface="Century Gothic" pitchFamily="34" charset="0"/>
              </a:rPr>
            </a:br>
            <a:r>
              <a:rPr lang="fr-FR" sz="1000" smtClean="0">
                <a:latin typeface="Century Gothic" pitchFamily="34" charset="0"/>
              </a:rPr>
              <a:t>de la gestion</a:t>
            </a:r>
            <a:br>
              <a:rPr lang="fr-FR" sz="1000" smtClean="0">
                <a:latin typeface="Century Gothic" pitchFamily="34" charset="0"/>
              </a:rPr>
            </a:br>
            <a:r>
              <a:rPr lang="fr-FR" sz="1000" smtClean="0">
                <a:latin typeface="Century Gothic" pitchFamily="34" charset="0"/>
              </a:rPr>
              <a:t>du trafic aérien</a:t>
            </a:r>
            <a:endParaRPr lang="fr-FR" sz="1000">
              <a:latin typeface="Century Gothic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395667" y="2752142"/>
            <a:ext cx="536253" cy="2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sz="1400" b="1" dirty="0" smtClean="0">
                <a:latin typeface="Century Gothic" pitchFamily="34" charset="0"/>
              </a:rPr>
              <a:t>N°3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395668" y="2923054"/>
            <a:ext cx="143142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fr-FR" sz="1000" smtClean="0">
                <a:latin typeface="Century Gothic" pitchFamily="34" charset="0"/>
              </a:rPr>
              <a:t>mondial de l’avionique commerciale</a:t>
            </a:r>
            <a:endParaRPr lang="fr-FR" sz="1000">
              <a:latin typeface="Century Gothic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106741" y="1937296"/>
            <a:ext cx="536253" cy="2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sz="1400" b="1" dirty="0" smtClean="0">
                <a:latin typeface="Century Gothic" pitchFamily="34" charset="0"/>
              </a:rPr>
              <a:t>N°2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106742" y="2108208"/>
            <a:ext cx="1431420" cy="619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fr-FR" sz="1000" smtClean="0">
                <a:latin typeface="Century Gothic" pitchFamily="34" charset="0"/>
              </a:rPr>
              <a:t>mondial du multimédia de</a:t>
            </a:r>
            <a:br>
              <a:rPr lang="fr-FR" sz="1000" smtClean="0">
                <a:latin typeface="Century Gothic" pitchFamily="34" charset="0"/>
              </a:rPr>
            </a:br>
            <a:r>
              <a:rPr lang="fr-FR" sz="1000" smtClean="0">
                <a:latin typeface="Century Gothic" pitchFamily="34" charset="0"/>
              </a:rPr>
              <a:t>bord et de la connectivité</a:t>
            </a:r>
            <a:endParaRPr lang="fr-FR" sz="1000">
              <a:latin typeface="Century Gothic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106741" y="2752142"/>
            <a:ext cx="536253" cy="2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sz="1400" b="1" dirty="0" smtClean="0">
                <a:latin typeface="Century Gothic" pitchFamily="34" charset="0"/>
              </a:rPr>
              <a:t>N°1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106742" y="2923054"/>
            <a:ext cx="143142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fr-FR" sz="1000" smtClean="0">
                <a:latin typeface="Century Gothic" pitchFamily="34" charset="0"/>
              </a:rPr>
              <a:t>européen de l’avionique</a:t>
            </a:r>
            <a:endParaRPr lang="fr-FR" sz="1000">
              <a:latin typeface="Century Gothic" pitchFamily="34" charset="0"/>
            </a:endParaRPr>
          </a:p>
        </p:txBody>
      </p:sp>
      <p:cxnSp>
        <p:nvCxnSpPr>
          <p:cNvPr id="46" name="Connecteur droit 45"/>
          <p:cNvCxnSpPr/>
          <p:nvPr/>
        </p:nvCxnSpPr>
        <p:spPr bwMode="auto">
          <a:xfrm flipV="1">
            <a:off x="6827088" y="2195762"/>
            <a:ext cx="0" cy="1064827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7" name="Image 6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0409" y="764860"/>
            <a:ext cx="1573358" cy="88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Grouper 28"/>
          <p:cNvGrpSpPr/>
          <p:nvPr/>
        </p:nvGrpSpPr>
        <p:grpSpPr>
          <a:xfrm>
            <a:off x="6499543" y="1390490"/>
            <a:ext cx="659208" cy="659208"/>
            <a:chOff x="6001024" y="2602667"/>
            <a:chExt cx="803224" cy="803224"/>
          </a:xfrm>
        </p:grpSpPr>
        <p:sp>
          <p:nvSpPr>
            <p:cNvPr id="30" name="Ellipse 29"/>
            <p:cNvSpPr/>
            <p:nvPr/>
          </p:nvSpPr>
          <p:spPr>
            <a:xfrm>
              <a:off x="6004093" y="2606676"/>
              <a:ext cx="795206" cy="795206"/>
            </a:xfrm>
            <a:prstGeom prst="ellipse">
              <a:avLst/>
            </a:prstGeom>
            <a:solidFill>
              <a:srgbClr val="1B425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31" name="Corde 30"/>
            <p:cNvSpPr/>
            <p:nvPr/>
          </p:nvSpPr>
          <p:spPr>
            <a:xfrm flipH="1">
              <a:off x="6001024" y="2602667"/>
              <a:ext cx="803224" cy="803224"/>
            </a:xfrm>
            <a:prstGeom prst="chord">
              <a:avLst>
                <a:gd name="adj1" fmla="val 5356421"/>
                <a:gd name="adj2" fmla="val 1620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6096724" y="2735991"/>
              <a:ext cx="605046" cy="547766"/>
            </a:xfrm>
            <a:custGeom>
              <a:avLst/>
              <a:gdLst>
                <a:gd name="T0" fmla="*/ 755202422 w 281"/>
                <a:gd name="T1" fmla="*/ 2147483647 h 254"/>
                <a:gd name="T2" fmla="*/ 2147483647 w 281"/>
                <a:gd name="T3" fmla="*/ 2147483647 h 254"/>
                <a:gd name="T4" fmla="*/ 2147483647 w 281"/>
                <a:gd name="T5" fmla="*/ 378482000 h 254"/>
                <a:gd name="T6" fmla="*/ 2147483647 w 281"/>
                <a:gd name="T7" fmla="*/ 270342800 h 254"/>
                <a:gd name="T8" fmla="*/ 2147483647 w 281"/>
                <a:gd name="T9" fmla="*/ 0 h 254"/>
                <a:gd name="T10" fmla="*/ 2147483647 w 281"/>
                <a:gd name="T11" fmla="*/ 621795200 h 254"/>
                <a:gd name="T12" fmla="*/ 2147483647 w 281"/>
                <a:gd name="T13" fmla="*/ 27034800 h 254"/>
                <a:gd name="T14" fmla="*/ 2147483647 w 281"/>
                <a:gd name="T15" fmla="*/ 784004000 h 254"/>
                <a:gd name="T16" fmla="*/ 1537371353 w 281"/>
                <a:gd name="T17" fmla="*/ 811033600 h 254"/>
                <a:gd name="T18" fmla="*/ 1807088358 w 281"/>
                <a:gd name="T19" fmla="*/ 1054346800 h 254"/>
                <a:gd name="T20" fmla="*/ 1159772738 w 281"/>
                <a:gd name="T21" fmla="*/ 1027312000 h 254"/>
                <a:gd name="T22" fmla="*/ 1429484551 w 281"/>
                <a:gd name="T23" fmla="*/ 1432828800 h 254"/>
                <a:gd name="T24" fmla="*/ 620343920 w 281"/>
                <a:gd name="T25" fmla="*/ 1162486000 h 254"/>
                <a:gd name="T26" fmla="*/ 593372219 w 281"/>
                <a:gd name="T27" fmla="*/ 1135451200 h 254"/>
                <a:gd name="T28" fmla="*/ 1159772738 w 281"/>
                <a:gd name="T29" fmla="*/ 2054624000 h 254"/>
                <a:gd name="T30" fmla="*/ 701259021 w 281"/>
                <a:gd name="T31" fmla="*/ 2147483647 h 254"/>
                <a:gd name="T32" fmla="*/ 1321602941 w 281"/>
                <a:gd name="T33" fmla="*/ 2147483647 h 254"/>
                <a:gd name="T34" fmla="*/ 674287321 w 281"/>
                <a:gd name="T35" fmla="*/ 2147483647 h 254"/>
                <a:gd name="T36" fmla="*/ 1051885936 w 281"/>
                <a:gd name="T37" fmla="*/ 2147483647 h 254"/>
                <a:gd name="T38" fmla="*/ 1699201556 w 281"/>
                <a:gd name="T39" fmla="*/ 2147483647 h 254"/>
                <a:gd name="T40" fmla="*/ 0 w 281"/>
                <a:gd name="T41" fmla="*/ 2147483647 h 254"/>
                <a:gd name="T42" fmla="*/ 1267659540 w 281"/>
                <a:gd name="T43" fmla="*/ 2147483647 h 254"/>
                <a:gd name="T44" fmla="*/ 890055733 w 281"/>
                <a:gd name="T45" fmla="*/ 2147483647 h 254"/>
                <a:gd name="T46" fmla="*/ 1780116657 w 281"/>
                <a:gd name="T47" fmla="*/ 2147483647 h 254"/>
                <a:gd name="T48" fmla="*/ 1861031759 w 281"/>
                <a:gd name="T49" fmla="*/ 2147483647 h 254"/>
                <a:gd name="T50" fmla="*/ 2147483647 w 281"/>
                <a:gd name="T51" fmla="*/ 2147483647 h 254"/>
                <a:gd name="T52" fmla="*/ 2147483647 w 281"/>
                <a:gd name="T53" fmla="*/ 2147483647 h 254"/>
                <a:gd name="T54" fmla="*/ 2147483647 w 281"/>
                <a:gd name="T55" fmla="*/ 2147483647 h 254"/>
                <a:gd name="T56" fmla="*/ 2147483647 w 281"/>
                <a:gd name="T57" fmla="*/ 2147483647 h 254"/>
                <a:gd name="T58" fmla="*/ 2147483647 w 281"/>
                <a:gd name="T59" fmla="*/ 2147483647 h 254"/>
                <a:gd name="T60" fmla="*/ 2147483647 w 281"/>
                <a:gd name="T61" fmla="*/ 2147483647 h 254"/>
                <a:gd name="T62" fmla="*/ 2147483647 w 281"/>
                <a:gd name="T63" fmla="*/ 324412400 h 254"/>
                <a:gd name="T64" fmla="*/ 2147483647 w 281"/>
                <a:gd name="T65" fmla="*/ 351447200 h 254"/>
                <a:gd name="T66" fmla="*/ 2147483647 w 281"/>
                <a:gd name="T67" fmla="*/ 459586400 h 254"/>
                <a:gd name="T68" fmla="*/ 2147483647 w 281"/>
                <a:gd name="T69" fmla="*/ 513656000 h 254"/>
                <a:gd name="T70" fmla="*/ 2147483647 w 281"/>
                <a:gd name="T71" fmla="*/ 702899600 h 254"/>
                <a:gd name="T72" fmla="*/ 2147483647 w 281"/>
                <a:gd name="T73" fmla="*/ 784004000 h 254"/>
                <a:gd name="T74" fmla="*/ 2147483647 w 281"/>
                <a:gd name="T75" fmla="*/ 189243600 h 254"/>
                <a:gd name="T76" fmla="*/ 2147483647 w 281"/>
                <a:gd name="T77" fmla="*/ 1027312000 h 254"/>
                <a:gd name="T78" fmla="*/ 2147483647 w 281"/>
                <a:gd name="T79" fmla="*/ 1270625200 h 254"/>
                <a:gd name="T80" fmla="*/ 2147483647 w 281"/>
                <a:gd name="T81" fmla="*/ 1459863600 h 254"/>
                <a:gd name="T82" fmla="*/ 2147483647 w 281"/>
                <a:gd name="T83" fmla="*/ 1622072400 h 254"/>
                <a:gd name="T84" fmla="*/ 2147483647 w 281"/>
                <a:gd name="T85" fmla="*/ 1973519600 h 254"/>
                <a:gd name="T86" fmla="*/ 2147483647 w 281"/>
                <a:gd name="T87" fmla="*/ 1838350800 h 254"/>
                <a:gd name="T88" fmla="*/ 2147483647 w 281"/>
                <a:gd name="T89" fmla="*/ 1838350800 h 254"/>
                <a:gd name="T90" fmla="*/ 2147483647 w 281"/>
                <a:gd name="T91" fmla="*/ 2147483647 h 254"/>
                <a:gd name="T92" fmla="*/ 2147483647 w 281"/>
                <a:gd name="T93" fmla="*/ 2147483647 h 254"/>
                <a:gd name="T94" fmla="*/ 2147483647 w 281"/>
                <a:gd name="T95" fmla="*/ 2147483647 h 254"/>
                <a:gd name="T96" fmla="*/ 2147483647 w 281"/>
                <a:gd name="T97" fmla="*/ 2147483647 h 254"/>
                <a:gd name="T98" fmla="*/ 2147483647 w 281"/>
                <a:gd name="T99" fmla="*/ 2147483647 h 254"/>
                <a:gd name="T100" fmla="*/ 2147483647 w 281"/>
                <a:gd name="T101" fmla="*/ 2147483647 h 254"/>
                <a:gd name="T102" fmla="*/ 2147483647 w 281"/>
                <a:gd name="T103" fmla="*/ 2147483647 h 254"/>
                <a:gd name="T104" fmla="*/ 2147483647 w 281"/>
                <a:gd name="T105" fmla="*/ 2147483647 h 254"/>
                <a:gd name="T106" fmla="*/ 2147483647 w 281"/>
                <a:gd name="T107" fmla="*/ 2147483647 h 254"/>
                <a:gd name="T108" fmla="*/ 2147483647 w 281"/>
                <a:gd name="T109" fmla="*/ 2147483647 h 254"/>
                <a:gd name="T110" fmla="*/ 2147483647 w 281"/>
                <a:gd name="T111" fmla="*/ 2147483647 h 254"/>
                <a:gd name="T112" fmla="*/ 2147483647 w 281"/>
                <a:gd name="T113" fmla="*/ 2147483647 h 254"/>
                <a:gd name="T114" fmla="*/ 2147483647 w 281"/>
                <a:gd name="T115" fmla="*/ 2147483647 h 254"/>
                <a:gd name="T116" fmla="*/ 2147483647 w 281"/>
                <a:gd name="T117" fmla="*/ 2147483647 h 254"/>
                <a:gd name="T118" fmla="*/ 2147483647 w 281"/>
                <a:gd name="T119" fmla="*/ 2147483647 h 25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81" h="254">
                  <a:moveTo>
                    <a:pt x="190" y="15"/>
                  </a:moveTo>
                  <a:cubicBezTo>
                    <a:pt x="228" y="34"/>
                    <a:pt x="251" y="78"/>
                    <a:pt x="244" y="123"/>
                  </a:cubicBezTo>
                  <a:cubicBezTo>
                    <a:pt x="239" y="159"/>
                    <a:pt x="215" y="189"/>
                    <a:pt x="183" y="201"/>
                  </a:cubicBezTo>
                  <a:cubicBezTo>
                    <a:pt x="171" y="206"/>
                    <a:pt x="153" y="211"/>
                    <a:pt x="141" y="220"/>
                  </a:cubicBezTo>
                  <a:cubicBezTo>
                    <a:pt x="141" y="220"/>
                    <a:pt x="140" y="220"/>
                    <a:pt x="140" y="220"/>
                  </a:cubicBezTo>
                  <a:cubicBezTo>
                    <a:pt x="128" y="211"/>
                    <a:pt x="110" y="206"/>
                    <a:pt x="98" y="201"/>
                  </a:cubicBezTo>
                  <a:cubicBezTo>
                    <a:pt x="66" y="189"/>
                    <a:pt x="42" y="159"/>
                    <a:pt x="37" y="123"/>
                  </a:cubicBezTo>
                  <a:cubicBezTo>
                    <a:pt x="30" y="78"/>
                    <a:pt x="53" y="34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0" y="14"/>
                  </a:cubicBezTo>
                  <a:cubicBezTo>
                    <a:pt x="39" y="27"/>
                    <a:pt x="24" y="92"/>
                    <a:pt x="28" y="125"/>
                  </a:cubicBezTo>
                  <a:cubicBezTo>
                    <a:pt x="34" y="164"/>
                    <a:pt x="60" y="197"/>
                    <a:pt x="96" y="209"/>
                  </a:cubicBezTo>
                  <a:cubicBezTo>
                    <a:pt x="109" y="214"/>
                    <a:pt x="123" y="217"/>
                    <a:pt x="135" y="225"/>
                  </a:cubicBezTo>
                  <a:cubicBezTo>
                    <a:pt x="135" y="225"/>
                    <a:pt x="135" y="225"/>
                    <a:pt x="135" y="225"/>
                  </a:cubicBezTo>
                  <a:cubicBezTo>
                    <a:pt x="135" y="225"/>
                    <a:pt x="135" y="226"/>
                    <a:pt x="135" y="226"/>
                  </a:cubicBezTo>
                  <a:cubicBezTo>
                    <a:pt x="131" y="230"/>
                    <a:pt x="128" y="235"/>
                    <a:pt x="127" y="241"/>
                  </a:cubicBezTo>
                  <a:cubicBezTo>
                    <a:pt x="127" y="241"/>
                    <a:pt x="127" y="241"/>
                    <a:pt x="127" y="241"/>
                  </a:cubicBezTo>
                  <a:cubicBezTo>
                    <a:pt x="127" y="241"/>
                    <a:pt x="128" y="241"/>
                    <a:pt x="128" y="241"/>
                  </a:cubicBezTo>
                  <a:cubicBezTo>
                    <a:pt x="128" y="240"/>
                    <a:pt x="128" y="240"/>
                    <a:pt x="128" y="240"/>
                  </a:cubicBezTo>
                  <a:cubicBezTo>
                    <a:pt x="129" y="239"/>
                    <a:pt x="131" y="238"/>
                    <a:pt x="132" y="236"/>
                  </a:cubicBezTo>
                  <a:cubicBezTo>
                    <a:pt x="134" y="234"/>
                    <a:pt x="137" y="231"/>
                    <a:pt x="140" y="229"/>
                  </a:cubicBezTo>
                  <a:cubicBezTo>
                    <a:pt x="140" y="229"/>
                    <a:pt x="141" y="229"/>
                    <a:pt x="141" y="229"/>
                  </a:cubicBezTo>
                  <a:cubicBezTo>
                    <a:pt x="144" y="231"/>
                    <a:pt x="146" y="234"/>
                    <a:pt x="149" y="236"/>
                  </a:cubicBezTo>
                  <a:cubicBezTo>
                    <a:pt x="150" y="238"/>
                    <a:pt x="151" y="239"/>
                    <a:pt x="153" y="240"/>
                  </a:cubicBezTo>
                  <a:cubicBezTo>
                    <a:pt x="153" y="241"/>
                    <a:pt x="153" y="241"/>
                    <a:pt x="153" y="241"/>
                  </a:cubicBezTo>
                  <a:cubicBezTo>
                    <a:pt x="153" y="241"/>
                    <a:pt x="153" y="241"/>
                    <a:pt x="154" y="241"/>
                  </a:cubicBezTo>
                  <a:cubicBezTo>
                    <a:pt x="154" y="241"/>
                    <a:pt x="154" y="241"/>
                    <a:pt x="154" y="241"/>
                  </a:cubicBezTo>
                  <a:cubicBezTo>
                    <a:pt x="153" y="235"/>
                    <a:pt x="150" y="230"/>
                    <a:pt x="146" y="226"/>
                  </a:cubicBezTo>
                  <a:cubicBezTo>
                    <a:pt x="146" y="226"/>
                    <a:pt x="146" y="225"/>
                    <a:pt x="146" y="225"/>
                  </a:cubicBezTo>
                  <a:cubicBezTo>
                    <a:pt x="146" y="225"/>
                    <a:pt x="146" y="225"/>
                    <a:pt x="146" y="225"/>
                  </a:cubicBezTo>
                  <a:cubicBezTo>
                    <a:pt x="158" y="217"/>
                    <a:pt x="171" y="214"/>
                    <a:pt x="185" y="209"/>
                  </a:cubicBezTo>
                  <a:cubicBezTo>
                    <a:pt x="220" y="197"/>
                    <a:pt x="247" y="164"/>
                    <a:pt x="252" y="125"/>
                  </a:cubicBezTo>
                  <a:cubicBezTo>
                    <a:pt x="257" y="92"/>
                    <a:pt x="242" y="27"/>
                    <a:pt x="190" y="14"/>
                  </a:cubicBezTo>
                  <a:cubicBezTo>
                    <a:pt x="190" y="14"/>
                    <a:pt x="190" y="14"/>
                    <a:pt x="190" y="15"/>
                  </a:cubicBezTo>
                  <a:cubicBezTo>
                    <a:pt x="190" y="15"/>
                    <a:pt x="190" y="15"/>
                    <a:pt x="190" y="15"/>
                  </a:cubicBezTo>
                  <a:close/>
                  <a:moveTo>
                    <a:pt x="113" y="9"/>
                  </a:moveTo>
                  <a:cubicBezTo>
                    <a:pt x="108" y="9"/>
                    <a:pt x="104" y="5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9" y="13"/>
                    <a:pt x="99" y="13"/>
                  </a:cubicBezTo>
                  <a:cubicBezTo>
                    <a:pt x="103" y="12"/>
                    <a:pt x="106" y="12"/>
                    <a:pt x="110" y="11"/>
                  </a:cubicBezTo>
                  <a:cubicBezTo>
                    <a:pt x="106" y="12"/>
                    <a:pt x="102" y="13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5"/>
                  </a:cubicBezTo>
                  <a:cubicBezTo>
                    <a:pt x="103" y="20"/>
                    <a:pt x="110" y="16"/>
                    <a:pt x="113" y="10"/>
                  </a:cubicBezTo>
                  <a:cubicBezTo>
                    <a:pt x="113" y="10"/>
                    <a:pt x="113" y="10"/>
                    <a:pt x="113" y="9"/>
                  </a:cubicBezTo>
                  <a:cubicBezTo>
                    <a:pt x="113" y="9"/>
                    <a:pt x="113" y="9"/>
                    <a:pt x="113" y="9"/>
                  </a:cubicBezTo>
                  <a:close/>
                  <a:moveTo>
                    <a:pt x="101" y="1"/>
                  </a:moveTo>
                  <a:cubicBezTo>
                    <a:pt x="98" y="6"/>
                    <a:pt x="99" y="12"/>
                    <a:pt x="90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92" y="9"/>
                    <a:pt x="95" y="6"/>
                    <a:pt x="98" y="3"/>
                  </a:cubicBezTo>
                  <a:cubicBezTo>
                    <a:pt x="94" y="5"/>
                    <a:pt x="91" y="8"/>
                    <a:pt x="88" y="12"/>
                  </a:cubicBezTo>
                  <a:cubicBezTo>
                    <a:pt x="88" y="12"/>
                    <a:pt x="88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6" y="4"/>
                    <a:pt x="94" y="0"/>
                    <a:pt x="100" y="0"/>
                  </a:cubicBezTo>
                  <a:cubicBezTo>
                    <a:pt x="101" y="0"/>
                    <a:pt x="101" y="0"/>
                    <a:pt x="101" y="1"/>
                  </a:cubicBezTo>
                  <a:cubicBezTo>
                    <a:pt x="101" y="1"/>
                    <a:pt x="101" y="1"/>
                    <a:pt x="101" y="1"/>
                  </a:cubicBezTo>
                  <a:close/>
                  <a:moveTo>
                    <a:pt x="106" y="22"/>
                  </a:moveTo>
                  <a:cubicBezTo>
                    <a:pt x="101" y="19"/>
                    <a:pt x="99" y="13"/>
                    <a:pt x="91" y="17"/>
                  </a:cubicBezTo>
                  <a:cubicBezTo>
                    <a:pt x="90" y="18"/>
                    <a:pt x="90" y="18"/>
                    <a:pt x="90" y="18"/>
                  </a:cubicBezTo>
                  <a:cubicBezTo>
                    <a:pt x="90" y="18"/>
                    <a:pt x="90" y="18"/>
                    <a:pt x="91" y="19"/>
                  </a:cubicBezTo>
                  <a:cubicBezTo>
                    <a:pt x="94" y="20"/>
                    <a:pt x="98" y="21"/>
                    <a:pt x="102" y="22"/>
                  </a:cubicBezTo>
                  <a:cubicBezTo>
                    <a:pt x="98" y="22"/>
                    <a:pt x="93" y="21"/>
                    <a:pt x="90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9" y="19"/>
                    <a:pt x="89" y="20"/>
                    <a:pt x="89" y="20"/>
                  </a:cubicBezTo>
                  <a:cubicBezTo>
                    <a:pt x="92" y="27"/>
                    <a:pt x="100" y="27"/>
                    <a:pt x="106" y="23"/>
                  </a:cubicBezTo>
                  <a:cubicBezTo>
                    <a:pt x="106" y="23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lose/>
                  <a:moveTo>
                    <a:pt x="81" y="2"/>
                  </a:moveTo>
                  <a:cubicBezTo>
                    <a:pt x="80" y="8"/>
                    <a:pt x="84" y="14"/>
                    <a:pt x="74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19"/>
                    <a:pt x="74" y="18"/>
                    <a:pt x="74" y="18"/>
                  </a:cubicBezTo>
                  <a:cubicBezTo>
                    <a:pt x="75" y="14"/>
                    <a:pt x="77" y="9"/>
                    <a:pt x="79" y="5"/>
                  </a:cubicBezTo>
                  <a:cubicBezTo>
                    <a:pt x="76" y="9"/>
                    <a:pt x="74" y="14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2" y="19"/>
                    <a:pt x="71" y="19"/>
                  </a:cubicBezTo>
                  <a:cubicBezTo>
                    <a:pt x="67" y="11"/>
                    <a:pt x="73" y="4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1" y="1"/>
                    <a:pt x="81" y="1"/>
                    <a:pt x="81" y="2"/>
                  </a:cubicBezTo>
                  <a:close/>
                  <a:moveTo>
                    <a:pt x="95" y="28"/>
                  </a:moveTo>
                  <a:cubicBezTo>
                    <a:pt x="89" y="26"/>
                    <a:pt x="86" y="20"/>
                    <a:pt x="77" y="26"/>
                  </a:cubicBezTo>
                  <a:cubicBezTo>
                    <a:pt x="77" y="26"/>
                    <a:pt x="77" y="26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82" y="28"/>
                    <a:pt x="86" y="29"/>
                    <a:pt x="91" y="29"/>
                  </a:cubicBezTo>
                  <a:cubicBezTo>
                    <a:pt x="86" y="29"/>
                    <a:pt x="81" y="29"/>
                    <a:pt x="76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6" y="28"/>
                    <a:pt x="76" y="29"/>
                    <a:pt x="76" y="29"/>
                  </a:cubicBezTo>
                  <a:cubicBezTo>
                    <a:pt x="80" y="37"/>
                    <a:pt x="89" y="35"/>
                    <a:pt x="95" y="29"/>
                  </a:cubicBezTo>
                  <a:cubicBezTo>
                    <a:pt x="95" y="29"/>
                    <a:pt x="95" y="29"/>
                    <a:pt x="95" y="28"/>
                  </a:cubicBezTo>
                  <a:cubicBezTo>
                    <a:pt x="95" y="28"/>
                    <a:pt x="95" y="28"/>
                    <a:pt x="95" y="28"/>
                  </a:cubicBezTo>
                  <a:close/>
                  <a:moveTo>
                    <a:pt x="60" y="7"/>
                  </a:moveTo>
                  <a:cubicBezTo>
                    <a:pt x="61" y="15"/>
                    <a:pt x="68" y="20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8" y="29"/>
                  </a:cubicBezTo>
                  <a:cubicBezTo>
                    <a:pt x="58" y="28"/>
                    <a:pt x="58" y="27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7" y="25"/>
                    <a:pt x="57" y="25"/>
                    <a:pt x="57" y="26"/>
                  </a:cubicBezTo>
                  <a:cubicBezTo>
                    <a:pt x="57" y="27"/>
                    <a:pt x="57" y="28"/>
                    <a:pt x="57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7" y="30"/>
                    <a:pt x="56" y="30"/>
                  </a:cubicBezTo>
                  <a:cubicBezTo>
                    <a:pt x="49" y="24"/>
                    <a:pt x="52" y="13"/>
                    <a:pt x="59" y="7"/>
                  </a:cubicBezTo>
                  <a:cubicBezTo>
                    <a:pt x="59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lose/>
                  <a:moveTo>
                    <a:pt x="85" y="37"/>
                  </a:moveTo>
                  <a:cubicBezTo>
                    <a:pt x="78" y="36"/>
                    <a:pt x="73" y="28"/>
                    <a:pt x="64" y="37"/>
                  </a:cubicBezTo>
                  <a:cubicBezTo>
                    <a:pt x="64" y="37"/>
                    <a:pt x="64" y="37"/>
                    <a:pt x="64" y="38"/>
                  </a:cubicBezTo>
                  <a:cubicBezTo>
                    <a:pt x="64" y="38"/>
                    <a:pt x="64" y="38"/>
                    <a:pt x="65" y="38"/>
                  </a:cubicBezTo>
                  <a:cubicBezTo>
                    <a:pt x="66" y="38"/>
                    <a:pt x="67" y="38"/>
                    <a:pt x="67" y="38"/>
                  </a:cubicBezTo>
                  <a:cubicBezTo>
                    <a:pt x="68" y="38"/>
                    <a:pt x="68" y="39"/>
                    <a:pt x="68" y="39"/>
                  </a:cubicBezTo>
                  <a:cubicBezTo>
                    <a:pt x="68" y="39"/>
                    <a:pt x="68" y="39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9" y="49"/>
                    <a:pt x="79" y="45"/>
                    <a:pt x="85" y="38"/>
                  </a:cubicBezTo>
                  <a:cubicBezTo>
                    <a:pt x="85" y="38"/>
                    <a:pt x="85" y="37"/>
                    <a:pt x="85" y="37"/>
                  </a:cubicBezTo>
                  <a:cubicBezTo>
                    <a:pt x="85" y="37"/>
                    <a:pt x="85" y="37"/>
                    <a:pt x="85" y="37"/>
                  </a:cubicBezTo>
                  <a:close/>
                  <a:moveTo>
                    <a:pt x="41" y="20"/>
                  </a:moveTo>
                  <a:cubicBezTo>
                    <a:pt x="44" y="28"/>
                    <a:pt x="52" y="32"/>
                    <a:pt x="46" y="45"/>
                  </a:cubicBezTo>
                  <a:cubicBezTo>
                    <a:pt x="46" y="45"/>
                    <a:pt x="46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4" y="43"/>
                    <a:pt x="44" y="40"/>
                    <a:pt x="43" y="38"/>
                  </a:cubicBezTo>
                  <a:cubicBezTo>
                    <a:pt x="43" y="38"/>
                    <a:pt x="43" y="38"/>
                    <a:pt x="42" y="38"/>
                  </a:cubicBezTo>
                  <a:cubicBezTo>
                    <a:pt x="42" y="38"/>
                    <a:pt x="42" y="38"/>
                    <a:pt x="42" y="39"/>
                  </a:cubicBezTo>
                  <a:cubicBezTo>
                    <a:pt x="42" y="41"/>
                    <a:pt x="43" y="44"/>
                    <a:pt x="44" y="46"/>
                  </a:cubicBezTo>
                  <a:cubicBezTo>
                    <a:pt x="44" y="46"/>
                    <a:pt x="44" y="47"/>
                    <a:pt x="44" y="47"/>
                  </a:cubicBezTo>
                  <a:cubicBezTo>
                    <a:pt x="44" y="47"/>
                    <a:pt x="43" y="47"/>
                    <a:pt x="43" y="47"/>
                  </a:cubicBezTo>
                  <a:cubicBezTo>
                    <a:pt x="33" y="42"/>
                    <a:pt x="34" y="2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1" y="20"/>
                    <a:pt x="41" y="20"/>
                  </a:cubicBezTo>
                  <a:close/>
                  <a:moveTo>
                    <a:pt x="76" y="49"/>
                  </a:moveTo>
                  <a:cubicBezTo>
                    <a:pt x="68" y="49"/>
                    <a:pt x="62" y="41"/>
                    <a:pt x="53" y="52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5" y="53"/>
                    <a:pt x="57" y="53"/>
                    <a:pt x="59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4"/>
                    <a:pt x="60" y="54"/>
                    <a:pt x="59" y="54"/>
                  </a:cubicBezTo>
                  <a:cubicBezTo>
                    <a:pt x="57" y="54"/>
                    <a:pt x="55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6"/>
                    <a:pt x="52" y="56"/>
                  </a:cubicBezTo>
                  <a:cubicBezTo>
                    <a:pt x="60" y="65"/>
                    <a:pt x="71" y="59"/>
                    <a:pt x="76" y="50"/>
                  </a:cubicBezTo>
                  <a:cubicBezTo>
                    <a:pt x="76" y="50"/>
                    <a:pt x="76" y="49"/>
                    <a:pt x="76" y="49"/>
                  </a:cubicBezTo>
                  <a:cubicBezTo>
                    <a:pt x="76" y="49"/>
                    <a:pt x="76" y="49"/>
                    <a:pt x="76" y="49"/>
                  </a:cubicBezTo>
                  <a:close/>
                  <a:moveTo>
                    <a:pt x="23" y="43"/>
                  </a:moveTo>
                  <a:cubicBezTo>
                    <a:pt x="28" y="50"/>
                    <a:pt x="38" y="51"/>
                    <a:pt x="34" y="68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4" y="68"/>
                    <a:pt x="33" y="68"/>
                    <a:pt x="33" y="68"/>
                  </a:cubicBezTo>
                  <a:cubicBezTo>
                    <a:pt x="32" y="65"/>
                    <a:pt x="30" y="63"/>
                    <a:pt x="29" y="60"/>
                  </a:cubicBezTo>
                  <a:cubicBezTo>
                    <a:pt x="29" y="60"/>
                    <a:pt x="28" y="59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9" y="64"/>
                    <a:pt x="31" y="67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70"/>
                    <a:pt x="32" y="71"/>
                    <a:pt x="32" y="71"/>
                  </a:cubicBezTo>
                  <a:cubicBezTo>
                    <a:pt x="20" y="69"/>
                    <a:pt x="18" y="54"/>
                    <a:pt x="22" y="43"/>
                  </a:cubicBezTo>
                  <a:cubicBezTo>
                    <a:pt x="22" y="43"/>
                    <a:pt x="22" y="42"/>
                    <a:pt x="22" y="42"/>
                  </a:cubicBezTo>
                  <a:cubicBezTo>
                    <a:pt x="23" y="42"/>
                    <a:pt x="23" y="42"/>
                    <a:pt x="23" y="43"/>
                  </a:cubicBezTo>
                  <a:close/>
                  <a:moveTo>
                    <a:pt x="69" y="64"/>
                  </a:moveTo>
                  <a:cubicBezTo>
                    <a:pt x="60" y="65"/>
                    <a:pt x="52" y="58"/>
                    <a:pt x="44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7" y="72"/>
                    <a:pt x="50" y="72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4" y="72"/>
                    <a:pt x="53" y="72"/>
                    <a:pt x="53" y="72"/>
                  </a:cubicBezTo>
                  <a:cubicBezTo>
                    <a:pt x="50" y="73"/>
                    <a:pt x="47" y="74"/>
                    <a:pt x="44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75"/>
                    <a:pt x="43" y="76"/>
                    <a:pt x="43" y="76"/>
                  </a:cubicBezTo>
                  <a:cubicBezTo>
                    <a:pt x="53" y="84"/>
                    <a:pt x="64" y="76"/>
                    <a:pt x="69" y="65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lose/>
                  <a:moveTo>
                    <a:pt x="13" y="68"/>
                  </a:moveTo>
                  <a:cubicBezTo>
                    <a:pt x="19" y="76"/>
                    <a:pt x="30" y="76"/>
                    <a:pt x="27" y="93"/>
                  </a:cubicBezTo>
                  <a:cubicBezTo>
                    <a:pt x="27" y="93"/>
                    <a:pt x="27" y="94"/>
                    <a:pt x="27" y="94"/>
                  </a:cubicBezTo>
                  <a:cubicBezTo>
                    <a:pt x="27" y="94"/>
                    <a:pt x="27" y="94"/>
                    <a:pt x="26" y="93"/>
                  </a:cubicBezTo>
                  <a:cubicBezTo>
                    <a:pt x="24" y="91"/>
                    <a:pt x="22" y="88"/>
                    <a:pt x="21" y="85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5"/>
                    <a:pt x="20" y="85"/>
                    <a:pt x="20" y="86"/>
                  </a:cubicBezTo>
                  <a:cubicBezTo>
                    <a:pt x="22" y="89"/>
                    <a:pt x="24" y="92"/>
                    <a:pt x="26" y="96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12" y="96"/>
                    <a:pt x="9" y="81"/>
                    <a:pt x="12" y="69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lose/>
                  <a:moveTo>
                    <a:pt x="64" y="82"/>
                  </a:moveTo>
                  <a:cubicBezTo>
                    <a:pt x="55" y="85"/>
                    <a:pt x="46" y="78"/>
                    <a:pt x="39" y="94"/>
                  </a:cubicBezTo>
                  <a:cubicBezTo>
                    <a:pt x="39" y="94"/>
                    <a:pt x="39" y="95"/>
                    <a:pt x="39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3" y="94"/>
                    <a:pt x="46" y="93"/>
                    <a:pt x="49" y="91"/>
                  </a:cubicBezTo>
                  <a:cubicBezTo>
                    <a:pt x="49" y="91"/>
                    <a:pt x="49" y="91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6" y="94"/>
                    <a:pt x="42" y="96"/>
                    <a:pt x="39" y="97"/>
                  </a:cubicBezTo>
                  <a:cubicBezTo>
                    <a:pt x="39" y="97"/>
                    <a:pt x="38" y="97"/>
                    <a:pt x="38" y="97"/>
                  </a:cubicBezTo>
                  <a:cubicBezTo>
                    <a:pt x="38" y="98"/>
                    <a:pt x="38" y="98"/>
                    <a:pt x="39" y="98"/>
                  </a:cubicBezTo>
                  <a:cubicBezTo>
                    <a:pt x="50" y="105"/>
                    <a:pt x="61" y="95"/>
                    <a:pt x="64" y="83"/>
                  </a:cubicBezTo>
                  <a:cubicBezTo>
                    <a:pt x="64" y="83"/>
                    <a:pt x="64" y="82"/>
                    <a:pt x="64" y="82"/>
                  </a:cubicBezTo>
                  <a:cubicBezTo>
                    <a:pt x="64" y="82"/>
                    <a:pt x="64" y="82"/>
                    <a:pt x="64" y="82"/>
                  </a:cubicBezTo>
                  <a:close/>
                  <a:moveTo>
                    <a:pt x="1" y="103"/>
                  </a:moveTo>
                  <a:cubicBezTo>
                    <a:pt x="10" y="108"/>
                    <a:pt x="20" y="102"/>
                    <a:pt x="25" y="120"/>
                  </a:cubicBezTo>
                  <a:cubicBezTo>
                    <a:pt x="25" y="120"/>
                    <a:pt x="25" y="121"/>
                    <a:pt x="25" y="121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21" y="119"/>
                    <a:pt x="18" y="117"/>
                    <a:pt x="15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4" y="115"/>
                    <a:pt x="14" y="116"/>
                    <a:pt x="14" y="116"/>
                  </a:cubicBezTo>
                  <a:cubicBezTo>
                    <a:pt x="18" y="119"/>
                    <a:pt x="21" y="121"/>
                    <a:pt x="25" y="123"/>
                  </a:cubicBezTo>
                  <a:cubicBezTo>
                    <a:pt x="25" y="123"/>
                    <a:pt x="25" y="123"/>
                    <a:pt x="25" y="124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12" y="130"/>
                    <a:pt x="2" y="117"/>
                    <a:pt x="0" y="104"/>
                  </a:cubicBezTo>
                  <a:cubicBezTo>
                    <a:pt x="0" y="104"/>
                    <a:pt x="0" y="103"/>
                    <a:pt x="0" y="103"/>
                  </a:cubicBezTo>
                  <a:cubicBezTo>
                    <a:pt x="1" y="103"/>
                    <a:pt x="1" y="103"/>
                    <a:pt x="1" y="103"/>
                  </a:cubicBezTo>
                  <a:close/>
                  <a:moveTo>
                    <a:pt x="63" y="100"/>
                  </a:moveTo>
                  <a:cubicBezTo>
                    <a:pt x="54" y="105"/>
                    <a:pt x="43" y="99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9"/>
                    <a:pt x="39" y="119"/>
                    <a:pt x="39" y="118"/>
                  </a:cubicBezTo>
                  <a:cubicBezTo>
                    <a:pt x="43" y="117"/>
                    <a:pt x="46" y="115"/>
                    <a:pt x="49" y="112"/>
                  </a:cubicBezTo>
                  <a:cubicBezTo>
                    <a:pt x="50" y="112"/>
                    <a:pt x="50" y="112"/>
                    <a:pt x="50" y="113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46" y="116"/>
                    <a:pt x="43" y="119"/>
                    <a:pt x="39" y="121"/>
                  </a:cubicBezTo>
                  <a:cubicBezTo>
                    <a:pt x="39" y="121"/>
                    <a:pt x="39" y="121"/>
                    <a:pt x="39" y="121"/>
                  </a:cubicBezTo>
                  <a:cubicBezTo>
                    <a:pt x="39" y="121"/>
                    <a:pt x="39" y="122"/>
                    <a:pt x="39" y="122"/>
                  </a:cubicBezTo>
                  <a:cubicBezTo>
                    <a:pt x="52" y="127"/>
                    <a:pt x="62" y="115"/>
                    <a:pt x="63" y="101"/>
                  </a:cubicBezTo>
                  <a:cubicBezTo>
                    <a:pt x="63" y="101"/>
                    <a:pt x="63" y="100"/>
                    <a:pt x="63" y="100"/>
                  </a:cubicBezTo>
                  <a:cubicBezTo>
                    <a:pt x="63" y="100"/>
                    <a:pt x="63" y="100"/>
                    <a:pt x="63" y="100"/>
                  </a:cubicBezTo>
                  <a:close/>
                  <a:moveTo>
                    <a:pt x="0" y="148"/>
                  </a:moveTo>
                  <a:cubicBezTo>
                    <a:pt x="11" y="147"/>
                    <a:pt x="18" y="136"/>
                    <a:pt x="31" y="150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31" y="151"/>
                    <a:pt x="31" y="151"/>
                    <a:pt x="31" y="151"/>
                  </a:cubicBezTo>
                  <a:cubicBezTo>
                    <a:pt x="27" y="151"/>
                    <a:pt x="22" y="151"/>
                    <a:pt x="18" y="151"/>
                  </a:cubicBezTo>
                  <a:cubicBezTo>
                    <a:pt x="18" y="151"/>
                    <a:pt x="17" y="151"/>
                    <a:pt x="17" y="151"/>
                  </a:cubicBezTo>
                  <a:cubicBezTo>
                    <a:pt x="17" y="152"/>
                    <a:pt x="17" y="152"/>
                    <a:pt x="18" y="152"/>
                  </a:cubicBezTo>
                  <a:cubicBezTo>
                    <a:pt x="23" y="153"/>
                    <a:pt x="28" y="153"/>
                    <a:pt x="32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33" y="153"/>
                    <a:pt x="33" y="154"/>
                  </a:cubicBezTo>
                  <a:cubicBezTo>
                    <a:pt x="24" y="167"/>
                    <a:pt x="8" y="160"/>
                    <a:pt x="0" y="1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lose/>
                  <a:moveTo>
                    <a:pt x="64" y="118"/>
                  </a:moveTo>
                  <a:cubicBezTo>
                    <a:pt x="57" y="126"/>
                    <a:pt x="44" y="125"/>
                    <a:pt x="46" y="145"/>
                  </a:cubicBezTo>
                  <a:cubicBezTo>
                    <a:pt x="46" y="145"/>
                    <a:pt x="46" y="146"/>
                    <a:pt x="47" y="146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50" y="142"/>
                    <a:pt x="53" y="138"/>
                    <a:pt x="55" y="135"/>
                  </a:cubicBezTo>
                  <a:cubicBezTo>
                    <a:pt x="55" y="134"/>
                    <a:pt x="56" y="134"/>
                    <a:pt x="56" y="135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54" y="140"/>
                    <a:pt x="51" y="144"/>
                    <a:pt x="47" y="148"/>
                  </a:cubicBezTo>
                  <a:cubicBezTo>
                    <a:pt x="47" y="148"/>
                    <a:pt x="47" y="148"/>
                    <a:pt x="47" y="149"/>
                  </a:cubicBezTo>
                  <a:cubicBezTo>
                    <a:pt x="47" y="149"/>
                    <a:pt x="48" y="149"/>
                    <a:pt x="48" y="149"/>
                  </a:cubicBezTo>
                  <a:cubicBezTo>
                    <a:pt x="63" y="149"/>
                    <a:pt x="68" y="132"/>
                    <a:pt x="65" y="118"/>
                  </a:cubicBezTo>
                  <a:cubicBezTo>
                    <a:pt x="65" y="118"/>
                    <a:pt x="64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close/>
                  <a:moveTo>
                    <a:pt x="14" y="181"/>
                  </a:moveTo>
                  <a:cubicBezTo>
                    <a:pt x="25" y="178"/>
                    <a:pt x="30" y="165"/>
                    <a:pt x="47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7" y="177"/>
                    <a:pt x="47" y="177"/>
                    <a:pt x="46" y="177"/>
                  </a:cubicBezTo>
                  <a:cubicBezTo>
                    <a:pt x="42" y="178"/>
                    <a:pt x="37" y="179"/>
                    <a:pt x="33" y="180"/>
                  </a:cubicBezTo>
                  <a:cubicBezTo>
                    <a:pt x="32" y="180"/>
                    <a:pt x="32" y="181"/>
                    <a:pt x="32" y="181"/>
                  </a:cubicBezTo>
                  <a:cubicBezTo>
                    <a:pt x="32" y="181"/>
                    <a:pt x="32" y="182"/>
                    <a:pt x="33" y="182"/>
                  </a:cubicBezTo>
                  <a:cubicBezTo>
                    <a:pt x="38" y="181"/>
                    <a:pt x="43" y="180"/>
                    <a:pt x="48" y="178"/>
                  </a:cubicBezTo>
                  <a:cubicBezTo>
                    <a:pt x="49" y="178"/>
                    <a:pt x="49" y="178"/>
                    <a:pt x="49" y="178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42" y="195"/>
                    <a:pt x="25" y="192"/>
                    <a:pt x="14" y="182"/>
                  </a:cubicBezTo>
                  <a:cubicBezTo>
                    <a:pt x="14" y="182"/>
                    <a:pt x="14" y="182"/>
                    <a:pt x="14" y="182"/>
                  </a:cubicBezTo>
                  <a:cubicBezTo>
                    <a:pt x="14" y="182"/>
                    <a:pt x="14" y="181"/>
                    <a:pt x="14" y="181"/>
                  </a:cubicBezTo>
                  <a:close/>
                  <a:moveTo>
                    <a:pt x="72" y="137"/>
                  </a:moveTo>
                  <a:cubicBezTo>
                    <a:pt x="66" y="147"/>
                    <a:pt x="54" y="147"/>
                    <a:pt x="58" y="167"/>
                  </a:cubicBezTo>
                  <a:cubicBezTo>
                    <a:pt x="58" y="167"/>
                    <a:pt x="58" y="167"/>
                    <a:pt x="59" y="167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62" y="163"/>
                    <a:pt x="64" y="159"/>
                    <a:pt x="66" y="155"/>
                  </a:cubicBezTo>
                  <a:cubicBezTo>
                    <a:pt x="66" y="155"/>
                    <a:pt x="66" y="155"/>
                    <a:pt x="67" y="155"/>
                  </a:cubicBezTo>
                  <a:cubicBezTo>
                    <a:pt x="67" y="155"/>
                    <a:pt x="67" y="155"/>
                    <a:pt x="67" y="156"/>
                  </a:cubicBezTo>
                  <a:cubicBezTo>
                    <a:pt x="65" y="161"/>
                    <a:pt x="63" y="165"/>
                    <a:pt x="60" y="170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75" y="168"/>
                    <a:pt x="78" y="151"/>
                    <a:pt x="73" y="137"/>
                  </a:cubicBezTo>
                  <a:cubicBezTo>
                    <a:pt x="73" y="137"/>
                    <a:pt x="73" y="137"/>
                    <a:pt x="73" y="137"/>
                  </a:cubicBezTo>
                  <a:cubicBezTo>
                    <a:pt x="73" y="137"/>
                    <a:pt x="72" y="137"/>
                    <a:pt x="72" y="137"/>
                  </a:cubicBezTo>
                  <a:close/>
                  <a:moveTo>
                    <a:pt x="36" y="215"/>
                  </a:moveTo>
                  <a:cubicBezTo>
                    <a:pt x="46" y="207"/>
                    <a:pt x="48" y="191"/>
                    <a:pt x="69" y="198"/>
                  </a:cubicBezTo>
                  <a:cubicBezTo>
                    <a:pt x="69" y="198"/>
                    <a:pt x="69" y="198"/>
                    <a:pt x="69" y="198"/>
                  </a:cubicBezTo>
                  <a:cubicBezTo>
                    <a:pt x="69" y="199"/>
                    <a:pt x="69" y="199"/>
                    <a:pt x="69" y="199"/>
                  </a:cubicBezTo>
                  <a:cubicBezTo>
                    <a:pt x="64" y="202"/>
                    <a:pt x="59" y="205"/>
                    <a:pt x="54" y="208"/>
                  </a:cubicBezTo>
                  <a:cubicBezTo>
                    <a:pt x="54" y="208"/>
                    <a:pt x="54" y="209"/>
                    <a:pt x="54" y="209"/>
                  </a:cubicBezTo>
                  <a:cubicBezTo>
                    <a:pt x="54" y="209"/>
                    <a:pt x="54" y="209"/>
                    <a:pt x="54" y="209"/>
                  </a:cubicBezTo>
                  <a:cubicBezTo>
                    <a:pt x="60" y="207"/>
                    <a:pt x="66" y="203"/>
                    <a:pt x="71" y="200"/>
                  </a:cubicBezTo>
                  <a:cubicBezTo>
                    <a:pt x="72" y="200"/>
                    <a:pt x="72" y="200"/>
                    <a:pt x="72" y="200"/>
                  </a:cubicBezTo>
                  <a:cubicBezTo>
                    <a:pt x="72" y="200"/>
                    <a:pt x="72" y="200"/>
                    <a:pt x="72" y="200"/>
                  </a:cubicBezTo>
                  <a:cubicBezTo>
                    <a:pt x="70" y="220"/>
                    <a:pt x="51" y="222"/>
                    <a:pt x="36" y="216"/>
                  </a:cubicBezTo>
                  <a:cubicBezTo>
                    <a:pt x="36" y="215"/>
                    <a:pt x="36" y="215"/>
                    <a:pt x="36" y="215"/>
                  </a:cubicBezTo>
                  <a:cubicBezTo>
                    <a:pt x="36" y="215"/>
                    <a:pt x="36" y="215"/>
                    <a:pt x="36" y="215"/>
                  </a:cubicBezTo>
                  <a:close/>
                  <a:moveTo>
                    <a:pt x="85" y="150"/>
                  </a:moveTo>
                  <a:cubicBezTo>
                    <a:pt x="80" y="161"/>
                    <a:pt x="67" y="165"/>
                    <a:pt x="75" y="185"/>
                  </a:cubicBezTo>
                  <a:cubicBezTo>
                    <a:pt x="76" y="185"/>
                    <a:pt x="76" y="186"/>
                    <a:pt x="76" y="186"/>
                  </a:cubicBezTo>
                  <a:cubicBezTo>
                    <a:pt x="76" y="186"/>
                    <a:pt x="76" y="185"/>
                    <a:pt x="76" y="185"/>
                  </a:cubicBezTo>
                  <a:cubicBezTo>
                    <a:pt x="78" y="180"/>
                    <a:pt x="80" y="175"/>
                    <a:pt x="82" y="170"/>
                  </a:cubicBezTo>
                  <a:cubicBezTo>
                    <a:pt x="82" y="169"/>
                    <a:pt x="82" y="169"/>
                    <a:pt x="82" y="169"/>
                  </a:cubicBezTo>
                  <a:cubicBezTo>
                    <a:pt x="83" y="169"/>
                    <a:pt x="83" y="170"/>
                    <a:pt x="83" y="170"/>
                  </a:cubicBezTo>
                  <a:cubicBezTo>
                    <a:pt x="81" y="176"/>
                    <a:pt x="80" y="182"/>
                    <a:pt x="78" y="188"/>
                  </a:cubicBezTo>
                  <a:cubicBezTo>
                    <a:pt x="77" y="188"/>
                    <a:pt x="77" y="188"/>
                    <a:pt x="78" y="188"/>
                  </a:cubicBezTo>
                  <a:cubicBezTo>
                    <a:pt x="78" y="188"/>
                    <a:pt x="78" y="188"/>
                    <a:pt x="78" y="188"/>
                  </a:cubicBezTo>
                  <a:cubicBezTo>
                    <a:pt x="94" y="183"/>
                    <a:pt x="94" y="164"/>
                    <a:pt x="86" y="150"/>
                  </a:cubicBezTo>
                  <a:cubicBezTo>
                    <a:pt x="86" y="150"/>
                    <a:pt x="85" y="150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lose/>
                  <a:moveTo>
                    <a:pt x="63" y="234"/>
                  </a:moveTo>
                  <a:cubicBezTo>
                    <a:pt x="72" y="224"/>
                    <a:pt x="71" y="209"/>
                    <a:pt x="93" y="211"/>
                  </a:cubicBezTo>
                  <a:cubicBezTo>
                    <a:pt x="93" y="211"/>
                    <a:pt x="94" y="211"/>
                    <a:pt x="94" y="212"/>
                  </a:cubicBezTo>
                  <a:cubicBezTo>
                    <a:pt x="94" y="212"/>
                    <a:pt x="94" y="212"/>
                    <a:pt x="94" y="212"/>
                  </a:cubicBezTo>
                  <a:cubicBezTo>
                    <a:pt x="89" y="216"/>
                    <a:pt x="85" y="220"/>
                    <a:pt x="80" y="224"/>
                  </a:cubicBezTo>
                  <a:cubicBezTo>
                    <a:pt x="80" y="224"/>
                    <a:pt x="80" y="225"/>
                    <a:pt x="80" y="225"/>
                  </a:cubicBezTo>
                  <a:cubicBezTo>
                    <a:pt x="80" y="225"/>
                    <a:pt x="80" y="225"/>
                    <a:pt x="81" y="225"/>
                  </a:cubicBezTo>
                  <a:cubicBezTo>
                    <a:pt x="86" y="221"/>
                    <a:pt x="91" y="217"/>
                    <a:pt x="96" y="213"/>
                  </a:cubicBezTo>
                  <a:cubicBezTo>
                    <a:pt x="96" y="213"/>
                    <a:pt x="96" y="213"/>
                    <a:pt x="97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7" y="233"/>
                    <a:pt x="79" y="239"/>
                    <a:pt x="64" y="235"/>
                  </a:cubicBezTo>
                  <a:cubicBezTo>
                    <a:pt x="63" y="235"/>
                    <a:pt x="63" y="234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lose/>
                  <a:moveTo>
                    <a:pt x="98" y="163"/>
                  </a:moveTo>
                  <a:cubicBezTo>
                    <a:pt x="97" y="175"/>
                    <a:pt x="86" y="183"/>
                    <a:pt x="100" y="199"/>
                  </a:cubicBezTo>
                  <a:cubicBezTo>
                    <a:pt x="100" y="199"/>
                    <a:pt x="101" y="199"/>
                    <a:pt x="101" y="199"/>
                  </a:cubicBezTo>
                  <a:cubicBezTo>
                    <a:pt x="101" y="199"/>
                    <a:pt x="101" y="199"/>
                    <a:pt x="101" y="199"/>
                  </a:cubicBezTo>
                  <a:cubicBezTo>
                    <a:pt x="101" y="193"/>
                    <a:pt x="102" y="188"/>
                    <a:pt x="101" y="182"/>
                  </a:cubicBezTo>
                  <a:cubicBezTo>
                    <a:pt x="101" y="182"/>
                    <a:pt x="102" y="182"/>
                    <a:pt x="102" y="182"/>
                  </a:cubicBezTo>
                  <a:cubicBezTo>
                    <a:pt x="102" y="182"/>
                    <a:pt x="102" y="182"/>
                    <a:pt x="102" y="182"/>
                  </a:cubicBezTo>
                  <a:cubicBezTo>
                    <a:pt x="103" y="188"/>
                    <a:pt x="103" y="194"/>
                    <a:pt x="103" y="201"/>
                  </a:cubicBezTo>
                  <a:cubicBezTo>
                    <a:pt x="103" y="201"/>
                    <a:pt x="103" y="201"/>
                    <a:pt x="103" y="201"/>
                  </a:cubicBezTo>
                  <a:cubicBezTo>
                    <a:pt x="103" y="201"/>
                    <a:pt x="104" y="201"/>
                    <a:pt x="104" y="201"/>
                  </a:cubicBezTo>
                  <a:cubicBezTo>
                    <a:pt x="117" y="190"/>
                    <a:pt x="111" y="172"/>
                    <a:pt x="99" y="162"/>
                  </a:cubicBezTo>
                  <a:cubicBezTo>
                    <a:pt x="99" y="162"/>
                    <a:pt x="99" y="162"/>
                    <a:pt x="98" y="162"/>
                  </a:cubicBezTo>
                  <a:cubicBezTo>
                    <a:pt x="98" y="162"/>
                    <a:pt x="98" y="162"/>
                    <a:pt x="98" y="163"/>
                  </a:cubicBezTo>
                  <a:close/>
                  <a:moveTo>
                    <a:pt x="118" y="171"/>
                  </a:moveTo>
                  <a:cubicBezTo>
                    <a:pt x="118" y="184"/>
                    <a:pt x="107" y="193"/>
                    <a:pt x="123" y="208"/>
                  </a:cubicBezTo>
                  <a:cubicBezTo>
                    <a:pt x="123" y="208"/>
                    <a:pt x="123" y="208"/>
                    <a:pt x="123" y="208"/>
                  </a:cubicBezTo>
                  <a:cubicBezTo>
                    <a:pt x="123" y="208"/>
                    <a:pt x="123" y="207"/>
                    <a:pt x="123" y="207"/>
                  </a:cubicBezTo>
                  <a:cubicBezTo>
                    <a:pt x="123" y="202"/>
                    <a:pt x="123" y="196"/>
                    <a:pt x="123" y="191"/>
                  </a:cubicBezTo>
                  <a:cubicBezTo>
                    <a:pt x="122" y="190"/>
                    <a:pt x="123" y="190"/>
                    <a:pt x="123" y="190"/>
                  </a:cubicBezTo>
                  <a:cubicBezTo>
                    <a:pt x="123" y="190"/>
                    <a:pt x="124" y="190"/>
                    <a:pt x="124" y="190"/>
                  </a:cubicBezTo>
                  <a:cubicBezTo>
                    <a:pt x="125" y="197"/>
                    <a:pt x="125" y="203"/>
                    <a:pt x="125" y="209"/>
                  </a:cubicBezTo>
                  <a:cubicBezTo>
                    <a:pt x="125" y="209"/>
                    <a:pt x="126" y="209"/>
                    <a:pt x="126" y="209"/>
                  </a:cubicBezTo>
                  <a:cubicBezTo>
                    <a:pt x="126" y="209"/>
                    <a:pt x="126" y="209"/>
                    <a:pt x="126" y="209"/>
                  </a:cubicBezTo>
                  <a:cubicBezTo>
                    <a:pt x="139" y="197"/>
                    <a:pt x="131" y="180"/>
                    <a:pt x="119" y="171"/>
                  </a:cubicBezTo>
                  <a:cubicBezTo>
                    <a:pt x="119" y="171"/>
                    <a:pt x="118" y="171"/>
                    <a:pt x="118" y="171"/>
                  </a:cubicBezTo>
                  <a:cubicBezTo>
                    <a:pt x="118" y="171"/>
                    <a:pt x="118" y="171"/>
                    <a:pt x="118" y="171"/>
                  </a:cubicBezTo>
                  <a:close/>
                  <a:moveTo>
                    <a:pt x="90" y="250"/>
                  </a:moveTo>
                  <a:cubicBezTo>
                    <a:pt x="99" y="239"/>
                    <a:pt x="95" y="221"/>
                    <a:pt x="120" y="221"/>
                  </a:cubicBezTo>
                  <a:cubicBezTo>
                    <a:pt x="120" y="221"/>
                    <a:pt x="121" y="221"/>
                    <a:pt x="121" y="221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16" y="227"/>
                    <a:pt x="111" y="233"/>
                    <a:pt x="106" y="238"/>
                  </a:cubicBezTo>
                  <a:cubicBezTo>
                    <a:pt x="106" y="238"/>
                    <a:pt x="106" y="239"/>
                    <a:pt x="106" y="239"/>
                  </a:cubicBezTo>
                  <a:cubicBezTo>
                    <a:pt x="106" y="239"/>
                    <a:pt x="107" y="239"/>
                    <a:pt x="107" y="239"/>
                  </a:cubicBezTo>
                  <a:cubicBezTo>
                    <a:pt x="113" y="234"/>
                    <a:pt x="119" y="228"/>
                    <a:pt x="123" y="222"/>
                  </a:cubicBezTo>
                  <a:cubicBezTo>
                    <a:pt x="124" y="221"/>
                    <a:pt x="124" y="221"/>
                    <a:pt x="124" y="221"/>
                  </a:cubicBezTo>
                  <a:cubicBezTo>
                    <a:pt x="124" y="221"/>
                    <a:pt x="124" y="222"/>
                    <a:pt x="124" y="222"/>
                  </a:cubicBezTo>
                  <a:cubicBezTo>
                    <a:pt x="128" y="243"/>
                    <a:pt x="108" y="254"/>
                    <a:pt x="90" y="251"/>
                  </a:cubicBezTo>
                  <a:cubicBezTo>
                    <a:pt x="90" y="251"/>
                    <a:pt x="90" y="251"/>
                    <a:pt x="90" y="251"/>
                  </a:cubicBezTo>
                  <a:cubicBezTo>
                    <a:pt x="90" y="251"/>
                    <a:pt x="90" y="251"/>
                    <a:pt x="90" y="250"/>
                  </a:cubicBezTo>
                  <a:close/>
                  <a:moveTo>
                    <a:pt x="168" y="9"/>
                  </a:moveTo>
                  <a:cubicBezTo>
                    <a:pt x="173" y="9"/>
                    <a:pt x="177" y="5"/>
                    <a:pt x="182" y="12"/>
                  </a:cubicBezTo>
                  <a:cubicBezTo>
                    <a:pt x="182" y="12"/>
                    <a:pt x="182" y="12"/>
                    <a:pt x="182" y="12"/>
                  </a:cubicBezTo>
                  <a:cubicBezTo>
                    <a:pt x="182" y="12"/>
                    <a:pt x="182" y="13"/>
                    <a:pt x="182" y="13"/>
                  </a:cubicBezTo>
                  <a:cubicBezTo>
                    <a:pt x="178" y="12"/>
                    <a:pt x="174" y="12"/>
                    <a:pt x="171" y="11"/>
                  </a:cubicBezTo>
                  <a:cubicBezTo>
                    <a:pt x="175" y="12"/>
                    <a:pt x="179" y="13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5"/>
                  </a:cubicBezTo>
                  <a:cubicBezTo>
                    <a:pt x="178" y="20"/>
                    <a:pt x="171" y="16"/>
                    <a:pt x="168" y="10"/>
                  </a:cubicBezTo>
                  <a:cubicBezTo>
                    <a:pt x="168" y="10"/>
                    <a:pt x="168" y="10"/>
                    <a:pt x="168" y="9"/>
                  </a:cubicBezTo>
                  <a:cubicBezTo>
                    <a:pt x="168" y="9"/>
                    <a:pt x="168" y="9"/>
                    <a:pt x="168" y="9"/>
                  </a:cubicBezTo>
                  <a:close/>
                  <a:moveTo>
                    <a:pt x="180" y="1"/>
                  </a:moveTo>
                  <a:cubicBezTo>
                    <a:pt x="183" y="6"/>
                    <a:pt x="182" y="12"/>
                    <a:pt x="191" y="13"/>
                  </a:cubicBezTo>
                  <a:cubicBezTo>
                    <a:pt x="191" y="13"/>
                    <a:pt x="192" y="13"/>
                    <a:pt x="192" y="13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89" y="9"/>
                    <a:pt x="186" y="6"/>
                    <a:pt x="183" y="3"/>
                  </a:cubicBezTo>
                  <a:cubicBezTo>
                    <a:pt x="187" y="5"/>
                    <a:pt x="190" y="8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5" y="4"/>
                    <a:pt x="187" y="0"/>
                    <a:pt x="180" y="0"/>
                  </a:cubicBezTo>
                  <a:cubicBezTo>
                    <a:pt x="180" y="0"/>
                    <a:pt x="180" y="0"/>
                    <a:pt x="180" y="1"/>
                  </a:cubicBezTo>
                  <a:cubicBezTo>
                    <a:pt x="180" y="1"/>
                    <a:pt x="180" y="1"/>
                    <a:pt x="180" y="1"/>
                  </a:cubicBezTo>
                  <a:close/>
                  <a:moveTo>
                    <a:pt x="175" y="22"/>
                  </a:moveTo>
                  <a:cubicBezTo>
                    <a:pt x="180" y="19"/>
                    <a:pt x="182" y="13"/>
                    <a:pt x="190" y="17"/>
                  </a:cubicBezTo>
                  <a:cubicBezTo>
                    <a:pt x="190" y="18"/>
                    <a:pt x="191" y="18"/>
                    <a:pt x="191" y="18"/>
                  </a:cubicBezTo>
                  <a:cubicBezTo>
                    <a:pt x="190" y="18"/>
                    <a:pt x="190" y="18"/>
                    <a:pt x="190" y="19"/>
                  </a:cubicBezTo>
                  <a:cubicBezTo>
                    <a:pt x="186" y="20"/>
                    <a:pt x="183" y="21"/>
                    <a:pt x="178" y="22"/>
                  </a:cubicBezTo>
                  <a:cubicBezTo>
                    <a:pt x="183" y="22"/>
                    <a:pt x="187" y="21"/>
                    <a:pt x="191" y="19"/>
                  </a:cubicBezTo>
                  <a:cubicBezTo>
                    <a:pt x="191" y="19"/>
                    <a:pt x="192" y="19"/>
                    <a:pt x="192" y="19"/>
                  </a:cubicBezTo>
                  <a:cubicBezTo>
                    <a:pt x="192" y="19"/>
                    <a:pt x="192" y="20"/>
                    <a:pt x="192" y="20"/>
                  </a:cubicBezTo>
                  <a:cubicBezTo>
                    <a:pt x="189" y="27"/>
                    <a:pt x="181" y="27"/>
                    <a:pt x="175" y="23"/>
                  </a:cubicBezTo>
                  <a:cubicBezTo>
                    <a:pt x="175" y="23"/>
                    <a:pt x="175" y="22"/>
                    <a:pt x="175" y="22"/>
                  </a:cubicBezTo>
                  <a:cubicBezTo>
                    <a:pt x="175" y="22"/>
                    <a:pt x="175" y="22"/>
                    <a:pt x="175" y="22"/>
                  </a:cubicBezTo>
                  <a:close/>
                  <a:moveTo>
                    <a:pt x="199" y="2"/>
                  </a:moveTo>
                  <a:cubicBezTo>
                    <a:pt x="201" y="8"/>
                    <a:pt x="197" y="14"/>
                    <a:pt x="206" y="19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7" y="19"/>
                    <a:pt x="207" y="18"/>
                    <a:pt x="207" y="18"/>
                  </a:cubicBezTo>
                  <a:cubicBezTo>
                    <a:pt x="206" y="14"/>
                    <a:pt x="204" y="9"/>
                    <a:pt x="202" y="5"/>
                  </a:cubicBezTo>
                  <a:cubicBezTo>
                    <a:pt x="205" y="9"/>
                    <a:pt x="207" y="14"/>
                    <a:pt x="208" y="19"/>
                  </a:cubicBezTo>
                  <a:cubicBezTo>
                    <a:pt x="208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14" y="11"/>
                    <a:pt x="207" y="4"/>
                    <a:pt x="200" y="1"/>
                  </a:cubicBezTo>
                  <a:cubicBezTo>
                    <a:pt x="200" y="1"/>
                    <a:pt x="200" y="1"/>
                    <a:pt x="200" y="1"/>
                  </a:cubicBezTo>
                  <a:cubicBezTo>
                    <a:pt x="199" y="1"/>
                    <a:pt x="199" y="1"/>
                    <a:pt x="199" y="2"/>
                  </a:cubicBezTo>
                  <a:close/>
                  <a:moveTo>
                    <a:pt x="186" y="28"/>
                  </a:moveTo>
                  <a:cubicBezTo>
                    <a:pt x="192" y="26"/>
                    <a:pt x="195" y="20"/>
                    <a:pt x="204" y="26"/>
                  </a:cubicBezTo>
                  <a:cubicBezTo>
                    <a:pt x="204" y="26"/>
                    <a:pt x="204" y="26"/>
                    <a:pt x="204" y="27"/>
                  </a:cubicBezTo>
                  <a:cubicBezTo>
                    <a:pt x="204" y="27"/>
                    <a:pt x="204" y="27"/>
                    <a:pt x="203" y="27"/>
                  </a:cubicBezTo>
                  <a:cubicBezTo>
                    <a:pt x="199" y="28"/>
                    <a:pt x="194" y="29"/>
                    <a:pt x="190" y="29"/>
                  </a:cubicBezTo>
                  <a:cubicBezTo>
                    <a:pt x="195" y="29"/>
                    <a:pt x="200" y="29"/>
                    <a:pt x="204" y="28"/>
                  </a:cubicBezTo>
                  <a:cubicBezTo>
                    <a:pt x="205" y="28"/>
                    <a:pt x="205" y="28"/>
                    <a:pt x="205" y="28"/>
                  </a:cubicBezTo>
                  <a:cubicBezTo>
                    <a:pt x="205" y="28"/>
                    <a:pt x="205" y="29"/>
                    <a:pt x="205" y="29"/>
                  </a:cubicBezTo>
                  <a:cubicBezTo>
                    <a:pt x="201" y="37"/>
                    <a:pt x="192" y="35"/>
                    <a:pt x="186" y="29"/>
                  </a:cubicBezTo>
                  <a:cubicBezTo>
                    <a:pt x="186" y="29"/>
                    <a:pt x="186" y="29"/>
                    <a:pt x="186" y="28"/>
                  </a:cubicBezTo>
                  <a:cubicBezTo>
                    <a:pt x="186" y="28"/>
                    <a:pt x="186" y="28"/>
                    <a:pt x="186" y="28"/>
                  </a:cubicBezTo>
                  <a:close/>
                  <a:moveTo>
                    <a:pt x="221" y="7"/>
                  </a:moveTo>
                  <a:cubicBezTo>
                    <a:pt x="220" y="15"/>
                    <a:pt x="213" y="20"/>
                    <a:pt x="221" y="29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2" y="28"/>
                    <a:pt x="222" y="27"/>
                    <a:pt x="223" y="26"/>
                  </a:cubicBezTo>
                  <a:cubicBezTo>
                    <a:pt x="223" y="25"/>
                    <a:pt x="223" y="25"/>
                    <a:pt x="223" y="25"/>
                  </a:cubicBezTo>
                  <a:cubicBezTo>
                    <a:pt x="223" y="25"/>
                    <a:pt x="224" y="25"/>
                    <a:pt x="224" y="26"/>
                  </a:cubicBezTo>
                  <a:cubicBezTo>
                    <a:pt x="224" y="27"/>
                    <a:pt x="224" y="28"/>
                    <a:pt x="223" y="30"/>
                  </a:cubicBezTo>
                  <a:cubicBezTo>
                    <a:pt x="223" y="30"/>
                    <a:pt x="224" y="30"/>
                    <a:pt x="224" y="30"/>
                  </a:cubicBezTo>
                  <a:cubicBezTo>
                    <a:pt x="224" y="30"/>
                    <a:pt x="224" y="30"/>
                    <a:pt x="224" y="30"/>
                  </a:cubicBezTo>
                  <a:cubicBezTo>
                    <a:pt x="232" y="24"/>
                    <a:pt x="228" y="13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lose/>
                  <a:moveTo>
                    <a:pt x="196" y="37"/>
                  </a:moveTo>
                  <a:cubicBezTo>
                    <a:pt x="203" y="36"/>
                    <a:pt x="207" y="28"/>
                    <a:pt x="216" y="37"/>
                  </a:cubicBezTo>
                  <a:cubicBezTo>
                    <a:pt x="217" y="37"/>
                    <a:pt x="217" y="37"/>
                    <a:pt x="217" y="38"/>
                  </a:cubicBezTo>
                  <a:cubicBezTo>
                    <a:pt x="217" y="38"/>
                    <a:pt x="216" y="38"/>
                    <a:pt x="216" y="38"/>
                  </a:cubicBezTo>
                  <a:cubicBezTo>
                    <a:pt x="215" y="38"/>
                    <a:pt x="214" y="38"/>
                    <a:pt x="213" y="38"/>
                  </a:cubicBezTo>
                  <a:cubicBezTo>
                    <a:pt x="213" y="38"/>
                    <a:pt x="213" y="39"/>
                    <a:pt x="213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5" y="39"/>
                    <a:pt x="216" y="39"/>
                    <a:pt x="217" y="39"/>
                  </a:cubicBezTo>
                  <a:cubicBezTo>
                    <a:pt x="217" y="39"/>
                    <a:pt x="218" y="39"/>
                    <a:pt x="218" y="39"/>
                  </a:cubicBezTo>
                  <a:cubicBezTo>
                    <a:pt x="218" y="40"/>
                    <a:pt x="218" y="40"/>
                    <a:pt x="218" y="40"/>
                  </a:cubicBezTo>
                  <a:cubicBezTo>
                    <a:pt x="212" y="49"/>
                    <a:pt x="202" y="45"/>
                    <a:pt x="196" y="38"/>
                  </a:cubicBezTo>
                  <a:cubicBezTo>
                    <a:pt x="196" y="38"/>
                    <a:pt x="196" y="37"/>
                    <a:pt x="196" y="37"/>
                  </a:cubicBezTo>
                  <a:cubicBezTo>
                    <a:pt x="196" y="37"/>
                    <a:pt x="196" y="37"/>
                    <a:pt x="196" y="37"/>
                  </a:cubicBezTo>
                  <a:close/>
                  <a:moveTo>
                    <a:pt x="240" y="20"/>
                  </a:moveTo>
                  <a:cubicBezTo>
                    <a:pt x="237" y="28"/>
                    <a:pt x="228" y="32"/>
                    <a:pt x="235" y="45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6" y="45"/>
                    <a:pt x="236" y="45"/>
                    <a:pt x="236" y="45"/>
                  </a:cubicBezTo>
                  <a:cubicBezTo>
                    <a:pt x="237" y="43"/>
                    <a:pt x="237" y="40"/>
                    <a:pt x="238" y="38"/>
                  </a:cubicBezTo>
                  <a:cubicBezTo>
                    <a:pt x="238" y="38"/>
                    <a:pt x="238" y="38"/>
                    <a:pt x="238" y="38"/>
                  </a:cubicBezTo>
                  <a:cubicBezTo>
                    <a:pt x="239" y="38"/>
                    <a:pt x="239" y="38"/>
                    <a:pt x="239" y="39"/>
                  </a:cubicBezTo>
                  <a:cubicBezTo>
                    <a:pt x="238" y="41"/>
                    <a:pt x="238" y="44"/>
                    <a:pt x="237" y="46"/>
                  </a:cubicBezTo>
                  <a:cubicBezTo>
                    <a:pt x="237" y="46"/>
                    <a:pt x="237" y="47"/>
                    <a:pt x="237" y="47"/>
                  </a:cubicBezTo>
                  <a:cubicBezTo>
                    <a:pt x="237" y="47"/>
                    <a:pt x="237" y="47"/>
                    <a:pt x="238" y="47"/>
                  </a:cubicBezTo>
                  <a:cubicBezTo>
                    <a:pt x="248" y="42"/>
                    <a:pt x="247" y="29"/>
                    <a:pt x="241" y="20"/>
                  </a:cubicBezTo>
                  <a:cubicBezTo>
                    <a:pt x="241" y="20"/>
                    <a:pt x="241" y="20"/>
                    <a:pt x="240" y="20"/>
                  </a:cubicBezTo>
                  <a:cubicBezTo>
                    <a:pt x="240" y="20"/>
                    <a:pt x="240" y="20"/>
                    <a:pt x="240" y="20"/>
                  </a:cubicBezTo>
                  <a:close/>
                  <a:moveTo>
                    <a:pt x="205" y="49"/>
                  </a:moveTo>
                  <a:cubicBezTo>
                    <a:pt x="213" y="49"/>
                    <a:pt x="219" y="41"/>
                    <a:pt x="228" y="52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26" y="53"/>
                    <a:pt x="223" y="53"/>
                    <a:pt x="221" y="53"/>
                  </a:cubicBezTo>
                  <a:cubicBezTo>
                    <a:pt x="221" y="53"/>
                    <a:pt x="221" y="53"/>
                    <a:pt x="221" y="53"/>
                  </a:cubicBezTo>
                  <a:cubicBezTo>
                    <a:pt x="221" y="54"/>
                    <a:pt x="221" y="54"/>
                    <a:pt x="221" y="54"/>
                  </a:cubicBezTo>
                  <a:cubicBezTo>
                    <a:pt x="224" y="54"/>
                    <a:pt x="226" y="55"/>
                    <a:pt x="229" y="55"/>
                  </a:cubicBezTo>
                  <a:cubicBezTo>
                    <a:pt x="229" y="55"/>
                    <a:pt x="229" y="55"/>
                    <a:pt x="229" y="55"/>
                  </a:cubicBezTo>
                  <a:cubicBezTo>
                    <a:pt x="229" y="55"/>
                    <a:pt x="229" y="56"/>
                    <a:pt x="229" y="56"/>
                  </a:cubicBezTo>
                  <a:cubicBezTo>
                    <a:pt x="221" y="65"/>
                    <a:pt x="210" y="59"/>
                    <a:pt x="205" y="50"/>
                  </a:cubicBezTo>
                  <a:cubicBezTo>
                    <a:pt x="204" y="50"/>
                    <a:pt x="204" y="49"/>
                    <a:pt x="205" y="49"/>
                  </a:cubicBezTo>
                  <a:cubicBezTo>
                    <a:pt x="205" y="49"/>
                    <a:pt x="205" y="49"/>
                    <a:pt x="205" y="49"/>
                  </a:cubicBezTo>
                  <a:close/>
                  <a:moveTo>
                    <a:pt x="258" y="43"/>
                  </a:moveTo>
                  <a:cubicBezTo>
                    <a:pt x="253" y="50"/>
                    <a:pt x="242" y="51"/>
                    <a:pt x="247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9" y="65"/>
                    <a:pt x="250" y="63"/>
                    <a:pt x="252" y="60"/>
                  </a:cubicBezTo>
                  <a:cubicBezTo>
                    <a:pt x="252" y="60"/>
                    <a:pt x="252" y="59"/>
                    <a:pt x="253" y="60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1" y="64"/>
                    <a:pt x="250" y="67"/>
                    <a:pt x="248" y="70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8" y="70"/>
                    <a:pt x="248" y="71"/>
                    <a:pt x="249" y="71"/>
                  </a:cubicBezTo>
                  <a:cubicBezTo>
                    <a:pt x="261" y="69"/>
                    <a:pt x="263" y="54"/>
                    <a:pt x="259" y="43"/>
                  </a:cubicBezTo>
                  <a:cubicBezTo>
                    <a:pt x="259" y="43"/>
                    <a:pt x="259" y="42"/>
                    <a:pt x="258" y="42"/>
                  </a:cubicBezTo>
                  <a:cubicBezTo>
                    <a:pt x="258" y="42"/>
                    <a:pt x="258" y="42"/>
                    <a:pt x="258" y="43"/>
                  </a:cubicBezTo>
                  <a:close/>
                  <a:moveTo>
                    <a:pt x="212" y="64"/>
                  </a:moveTo>
                  <a:cubicBezTo>
                    <a:pt x="221" y="65"/>
                    <a:pt x="229" y="58"/>
                    <a:pt x="237" y="72"/>
                  </a:cubicBezTo>
                  <a:cubicBezTo>
                    <a:pt x="237" y="72"/>
                    <a:pt x="237" y="72"/>
                    <a:pt x="237" y="73"/>
                  </a:cubicBezTo>
                  <a:cubicBezTo>
                    <a:pt x="237" y="73"/>
                    <a:pt x="237" y="73"/>
                    <a:pt x="236" y="73"/>
                  </a:cubicBezTo>
                  <a:cubicBezTo>
                    <a:pt x="234" y="72"/>
                    <a:pt x="231" y="72"/>
                    <a:pt x="228" y="71"/>
                  </a:cubicBezTo>
                  <a:cubicBezTo>
                    <a:pt x="228" y="71"/>
                    <a:pt x="227" y="71"/>
                    <a:pt x="227" y="71"/>
                  </a:cubicBezTo>
                  <a:cubicBezTo>
                    <a:pt x="227" y="72"/>
                    <a:pt x="227" y="72"/>
                    <a:pt x="228" y="72"/>
                  </a:cubicBezTo>
                  <a:cubicBezTo>
                    <a:pt x="231" y="73"/>
                    <a:pt x="234" y="74"/>
                    <a:pt x="237" y="75"/>
                  </a:cubicBezTo>
                  <a:cubicBezTo>
                    <a:pt x="237" y="75"/>
                    <a:pt x="238" y="75"/>
                    <a:pt x="238" y="75"/>
                  </a:cubicBezTo>
                  <a:cubicBezTo>
                    <a:pt x="238" y="75"/>
                    <a:pt x="238" y="76"/>
                    <a:pt x="237" y="76"/>
                  </a:cubicBezTo>
                  <a:cubicBezTo>
                    <a:pt x="228" y="84"/>
                    <a:pt x="216" y="76"/>
                    <a:pt x="212" y="65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212" y="64"/>
                    <a:pt x="212" y="64"/>
                    <a:pt x="212" y="64"/>
                  </a:cubicBezTo>
                  <a:close/>
                  <a:moveTo>
                    <a:pt x="268" y="68"/>
                  </a:moveTo>
                  <a:cubicBezTo>
                    <a:pt x="262" y="76"/>
                    <a:pt x="251" y="76"/>
                    <a:pt x="253" y="93"/>
                  </a:cubicBezTo>
                  <a:cubicBezTo>
                    <a:pt x="253" y="93"/>
                    <a:pt x="254" y="94"/>
                    <a:pt x="254" y="94"/>
                  </a:cubicBezTo>
                  <a:cubicBezTo>
                    <a:pt x="254" y="94"/>
                    <a:pt x="254" y="94"/>
                    <a:pt x="254" y="93"/>
                  </a:cubicBezTo>
                  <a:cubicBezTo>
                    <a:pt x="256" y="91"/>
                    <a:pt x="258" y="88"/>
                    <a:pt x="260" y="85"/>
                  </a:cubicBezTo>
                  <a:cubicBezTo>
                    <a:pt x="260" y="85"/>
                    <a:pt x="261" y="85"/>
                    <a:pt x="261" y="85"/>
                  </a:cubicBezTo>
                  <a:cubicBezTo>
                    <a:pt x="261" y="85"/>
                    <a:pt x="261" y="85"/>
                    <a:pt x="261" y="86"/>
                  </a:cubicBezTo>
                  <a:cubicBezTo>
                    <a:pt x="259" y="89"/>
                    <a:pt x="257" y="92"/>
                    <a:pt x="255" y="96"/>
                  </a:cubicBezTo>
                  <a:cubicBezTo>
                    <a:pt x="255" y="96"/>
                    <a:pt x="255" y="96"/>
                    <a:pt x="255" y="96"/>
                  </a:cubicBezTo>
                  <a:cubicBezTo>
                    <a:pt x="255" y="96"/>
                    <a:pt x="255" y="96"/>
                    <a:pt x="255" y="96"/>
                  </a:cubicBezTo>
                  <a:cubicBezTo>
                    <a:pt x="269" y="96"/>
                    <a:pt x="272" y="81"/>
                    <a:pt x="269" y="69"/>
                  </a:cubicBezTo>
                  <a:cubicBezTo>
                    <a:pt x="269" y="68"/>
                    <a:pt x="268" y="68"/>
                    <a:pt x="268" y="68"/>
                  </a:cubicBezTo>
                  <a:cubicBezTo>
                    <a:pt x="268" y="68"/>
                    <a:pt x="268" y="68"/>
                    <a:pt x="268" y="68"/>
                  </a:cubicBezTo>
                  <a:close/>
                  <a:moveTo>
                    <a:pt x="217" y="82"/>
                  </a:moveTo>
                  <a:cubicBezTo>
                    <a:pt x="226" y="85"/>
                    <a:pt x="235" y="78"/>
                    <a:pt x="242" y="94"/>
                  </a:cubicBezTo>
                  <a:cubicBezTo>
                    <a:pt x="242" y="94"/>
                    <a:pt x="242" y="95"/>
                    <a:pt x="242" y="95"/>
                  </a:cubicBezTo>
                  <a:cubicBezTo>
                    <a:pt x="242" y="95"/>
                    <a:pt x="242" y="95"/>
                    <a:pt x="241" y="95"/>
                  </a:cubicBezTo>
                  <a:cubicBezTo>
                    <a:pt x="238" y="94"/>
                    <a:pt x="235" y="93"/>
                    <a:pt x="232" y="91"/>
                  </a:cubicBezTo>
                  <a:cubicBezTo>
                    <a:pt x="232" y="91"/>
                    <a:pt x="232" y="91"/>
                    <a:pt x="231" y="92"/>
                  </a:cubicBezTo>
                  <a:cubicBezTo>
                    <a:pt x="231" y="92"/>
                    <a:pt x="231" y="92"/>
                    <a:pt x="232" y="92"/>
                  </a:cubicBezTo>
                  <a:cubicBezTo>
                    <a:pt x="235" y="94"/>
                    <a:pt x="239" y="96"/>
                    <a:pt x="242" y="9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2" y="98"/>
                    <a:pt x="242" y="98"/>
                    <a:pt x="242" y="98"/>
                  </a:cubicBezTo>
                  <a:cubicBezTo>
                    <a:pt x="231" y="105"/>
                    <a:pt x="220" y="95"/>
                    <a:pt x="217" y="83"/>
                  </a:cubicBezTo>
                  <a:cubicBezTo>
                    <a:pt x="217" y="83"/>
                    <a:pt x="217" y="82"/>
                    <a:pt x="217" y="82"/>
                  </a:cubicBezTo>
                  <a:cubicBezTo>
                    <a:pt x="217" y="82"/>
                    <a:pt x="217" y="82"/>
                    <a:pt x="217" y="82"/>
                  </a:cubicBezTo>
                  <a:close/>
                  <a:moveTo>
                    <a:pt x="280" y="103"/>
                  </a:moveTo>
                  <a:cubicBezTo>
                    <a:pt x="271" y="108"/>
                    <a:pt x="260" y="102"/>
                    <a:pt x="255" y="120"/>
                  </a:cubicBezTo>
                  <a:cubicBezTo>
                    <a:pt x="255" y="120"/>
                    <a:pt x="255" y="121"/>
                    <a:pt x="256" y="121"/>
                  </a:cubicBezTo>
                  <a:cubicBezTo>
                    <a:pt x="256" y="121"/>
                    <a:pt x="256" y="121"/>
                    <a:pt x="256" y="121"/>
                  </a:cubicBezTo>
                  <a:cubicBezTo>
                    <a:pt x="260" y="119"/>
                    <a:pt x="263" y="117"/>
                    <a:pt x="266" y="115"/>
                  </a:cubicBezTo>
                  <a:cubicBezTo>
                    <a:pt x="266" y="115"/>
                    <a:pt x="267" y="115"/>
                    <a:pt x="267" y="115"/>
                  </a:cubicBezTo>
                  <a:cubicBezTo>
                    <a:pt x="267" y="115"/>
                    <a:pt x="267" y="116"/>
                    <a:pt x="267" y="116"/>
                  </a:cubicBezTo>
                  <a:cubicBezTo>
                    <a:pt x="263" y="119"/>
                    <a:pt x="260" y="121"/>
                    <a:pt x="256" y="123"/>
                  </a:cubicBezTo>
                  <a:cubicBezTo>
                    <a:pt x="256" y="123"/>
                    <a:pt x="255" y="123"/>
                    <a:pt x="255" y="124"/>
                  </a:cubicBezTo>
                  <a:cubicBezTo>
                    <a:pt x="255" y="124"/>
                    <a:pt x="256" y="124"/>
                    <a:pt x="256" y="124"/>
                  </a:cubicBezTo>
                  <a:cubicBezTo>
                    <a:pt x="269" y="130"/>
                    <a:pt x="279" y="117"/>
                    <a:pt x="281" y="104"/>
                  </a:cubicBezTo>
                  <a:cubicBezTo>
                    <a:pt x="281" y="104"/>
                    <a:pt x="280" y="103"/>
                    <a:pt x="280" y="103"/>
                  </a:cubicBezTo>
                  <a:cubicBezTo>
                    <a:pt x="280" y="103"/>
                    <a:pt x="280" y="103"/>
                    <a:pt x="280" y="103"/>
                  </a:cubicBezTo>
                  <a:close/>
                  <a:moveTo>
                    <a:pt x="218" y="100"/>
                  </a:moveTo>
                  <a:cubicBezTo>
                    <a:pt x="227" y="105"/>
                    <a:pt x="238" y="99"/>
                    <a:pt x="242" y="118"/>
                  </a:cubicBezTo>
                  <a:cubicBezTo>
                    <a:pt x="242" y="118"/>
                    <a:pt x="242" y="118"/>
                    <a:pt x="242" y="118"/>
                  </a:cubicBezTo>
                  <a:cubicBezTo>
                    <a:pt x="242" y="119"/>
                    <a:pt x="242" y="119"/>
                    <a:pt x="241" y="118"/>
                  </a:cubicBezTo>
                  <a:cubicBezTo>
                    <a:pt x="238" y="117"/>
                    <a:pt x="235" y="115"/>
                    <a:pt x="231" y="112"/>
                  </a:cubicBezTo>
                  <a:cubicBezTo>
                    <a:pt x="231" y="112"/>
                    <a:pt x="231" y="112"/>
                    <a:pt x="231" y="113"/>
                  </a:cubicBezTo>
                  <a:cubicBezTo>
                    <a:pt x="231" y="113"/>
                    <a:pt x="231" y="113"/>
                    <a:pt x="231" y="113"/>
                  </a:cubicBezTo>
                  <a:cubicBezTo>
                    <a:pt x="234" y="116"/>
                    <a:pt x="238" y="119"/>
                    <a:pt x="242" y="121"/>
                  </a:cubicBezTo>
                  <a:cubicBezTo>
                    <a:pt x="242" y="121"/>
                    <a:pt x="242" y="121"/>
                    <a:pt x="242" y="121"/>
                  </a:cubicBezTo>
                  <a:cubicBezTo>
                    <a:pt x="242" y="121"/>
                    <a:pt x="242" y="122"/>
                    <a:pt x="242" y="122"/>
                  </a:cubicBezTo>
                  <a:cubicBezTo>
                    <a:pt x="229" y="127"/>
                    <a:pt x="219" y="115"/>
                    <a:pt x="217" y="101"/>
                  </a:cubicBezTo>
                  <a:cubicBezTo>
                    <a:pt x="217" y="101"/>
                    <a:pt x="217" y="100"/>
                    <a:pt x="218" y="100"/>
                  </a:cubicBezTo>
                  <a:cubicBezTo>
                    <a:pt x="218" y="100"/>
                    <a:pt x="218" y="100"/>
                    <a:pt x="218" y="100"/>
                  </a:cubicBezTo>
                  <a:close/>
                  <a:moveTo>
                    <a:pt x="280" y="148"/>
                  </a:moveTo>
                  <a:cubicBezTo>
                    <a:pt x="270" y="147"/>
                    <a:pt x="263" y="136"/>
                    <a:pt x="250" y="150"/>
                  </a:cubicBezTo>
                  <a:cubicBezTo>
                    <a:pt x="249" y="150"/>
                    <a:pt x="249" y="150"/>
                    <a:pt x="249" y="150"/>
                  </a:cubicBezTo>
                  <a:cubicBezTo>
                    <a:pt x="250" y="151"/>
                    <a:pt x="250" y="151"/>
                    <a:pt x="250" y="151"/>
                  </a:cubicBezTo>
                  <a:cubicBezTo>
                    <a:pt x="254" y="151"/>
                    <a:pt x="259" y="151"/>
                    <a:pt x="263" y="151"/>
                  </a:cubicBezTo>
                  <a:cubicBezTo>
                    <a:pt x="263" y="151"/>
                    <a:pt x="263" y="151"/>
                    <a:pt x="263" y="151"/>
                  </a:cubicBezTo>
                  <a:cubicBezTo>
                    <a:pt x="263" y="152"/>
                    <a:pt x="263" y="152"/>
                    <a:pt x="263" y="152"/>
                  </a:cubicBezTo>
                  <a:cubicBezTo>
                    <a:pt x="258" y="153"/>
                    <a:pt x="253" y="153"/>
                    <a:pt x="248" y="153"/>
                  </a:cubicBezTo>
                  <a:cubicBezTo>
                    <a:pt x="248" y="153"/>
                    <a:pt x="248" y="153"/>
                    <a:pt x="248" y="153"/>
                  </a:cubicBezTo>
                  <a:cubicBezTo>
                    <a:pt x="248" y="153"/>
                    <a:pt x="248" y="153"/>
                    <a:pt x="248" y="154"/>
                  </a:cubicBezTo>
                  <a:cubicBezTo>
                    <a:pt x="257" y="167"/>
                    <a:pt x="273" y="160"/>
                    <a:pt x="281" y="149"/>
                  </a:cubicBezTo>
                  <a:cubicBezTo>
                    <a:pt x="281" y="148"/>
                    <a:pt x="281" y="148"/>
                    <a:pt x="281" y="148"/>
                  </a:cubicBezTo>
                  <a:cubicBezTo>
                    <a:pt x="281" y="148"/>
                    <a:pt x="281" y="148"/>
                    <a:pt x="280" y="148"/>
                  </a:cubicBezTo>
                  <a:close/>
                  <a:moveTo>
                    <a:pt x="217" y="118"/>
                  </a:moveTo>
                  <a:cubicBezTo>
                    <a:pt x="224" y="126"/>
                    <a:pt x="237" y="125"/>
                    <a:pt x="235" y="145"/>
                  </a:cubicBezTo>
                  <a:cubicBezTo>
                    <a:pt x="235" y="145"/>
                    <a:pt x="234" y="146"/>
                    <a:pt x="234" y="146"/>
                  </a:cubicBezTo>
                  <a:cubicBezTo>
                    <a:pt x="234" y="146"/>
                    <a:pt x="234" y="146"/>
                    <a:pt x="234" y="146"/>
                  </a:cubicBezTo>
                  <a:cubicBezTo>
                    <a:pt x="231" y="142"/>
                    <a:pt x="228" y="138"/>
                    <a:pt x="225" y="135"/>
                  </a:cubicBezTo>
                  <a:cubicBezTo>
                    <a:pt x="225" y="134"/>
                    <a:pt x="225" y="134"/>
                    <a:pt x="225" y="135"/>
                  </a:cubicBezTo>
                  <a:cubicBezTo>
                    <a:pt x="224" y="135"/>
                    <a:pt x="224" y="135"/>
                    <a:pt x="225" y="135"/>
                  </a:cubicBezTo>
                  <a:cubicBezTo>
                    <a:pt x="227" y="140"/>
                    <a:pt x="230" y="144"/>
                    <a:pt x="233" y="148"/>
                  </a:cubicBezTo>
                  <a:cubicBezTo>
                    <a:pt x="233" y="148"/>
                    <a:pt x="233" y="148"/>
                    <a:pt x="233" y="149"/>
                  </a:cubicBezTo>
                  <a:cubicBezTo>
                    <a:pt x="233" y="149"/>
                    <a:pt x="233" y="149"/>
                    <a:pt x="233" y="149"/>
                  </a:cubicBezTo>
                  <a:cubicBezTo>
                    <a:pt x="218" y="149"/>
                    <a:pt x="213" y="132"/>
                    <a:pt x="216" y="118"/>
                  </a:cubicBezTo>
                  <a:cubicBezTo>
                    <a:pt x="216" y="118"/>
                    <a:pt x="216" y="118"/>
                    <a:pt x="216" y="118"/>
                  </a:cubicBezTo>
                  <a:cubicBezTo>
                    <a:pt x="217" y="118"/>
                    <a:pt x="217" y="118"/>
                    <a:pt x="217" y="118"/>
                  </a:cubicBezTo>
                  <a:close/>
                  <a:moveTo>
                    <a:pt x="266" y="181"/>
                  </a:moveTo>
                  <a:cubicBezTo>
                    <a:pt x="256" y="178"/>
                    <a:pt x="251" y="165"/>
                    <a:pt x="234" y="176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9" y="178"/>
                    <a:pt x="244" y="179"/>
                    <a:pt x="248" y="180"/>
                  </a:cubicBezTo>
                  <a:cubicBezTo>
                    <a:pt x="248" y="180"/>
                    <a:pt x="249" y="181"/>
                    <a:pt x="249" y="181"/>
                  </a:cubicBezTo>
                  <a:cubicBezTo>
                    <a:pt x="249" y="181"/>
                    <a:pt x="248" y="182"/>
                    <a:pt x="248" y="182"/>
                  </a:cubicBezTo>
                  <a:cubicBezTo>
                    <a:pt x="243" y="181"/>
                    <a:pt x="237" y="180"/>
                    <a:pt x="232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8" y="195"/>
                    <a:pt x="255" y="192"/>
                    <a:pt x="266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6" y="181"/>
                    <a:pt x="266" y="181"/>
                  </a:cubicBezTo>
                  <a:close/>
                  <a:moveTo>
                    <a:pt x="208" y="137"/>
                  </a:moveTo>
                  <a:cubicBezTo>
                    <a:pt x="215" y="147"/>
                    <a:pt x="227" y="147"/>
                    <a:pt x="223" y="167"/>
                  </a:cubicBezTo>
                  <a:cubicBezTo>
                    <a:pt x="222" y="167"/>
                    <a:pt x="222" y="167"/>
                    <a:pt x="222" y="167"/>
                  </a:cubicBezTo>
                  <a:cubicBezTo>
                    <a:pt x="222" y="167"/>
                    <a:pt x="222" y="167"/>
                    <a:pt x="222" y="167"/>
                  </a:cubicBezTo>
                  <a:cubicBezTo>
                    <a:pt x="219" y="163"/>
                    <a:pt x="217" y="159"/>
                    <a:pt x="215" y="155"/>
                  </a:cubicBezTo>
                  <a:cubicBezTo>
                    <a:pt x="215" y="155"/>
                    <a:pt x="214" y="155"/>
                    <a:pt x="214" y="155"/>
                  </a:cubicBezTo>
                  <a:cubicBezTo>
                    <a:pt x="214" y="155"/>
                    <a:pt x="214" y="155"/>
                    <a:pt x="214" y="156"/>
                  </a:cubicBezTo>
                  <a:cubicBezTo>
                    <a:pt x="216" y="161"/>
                    <a:pt x="218" y="165"/>
                    <a:pt x="221" y="170"/>
                  </a:cubicBezTo>
                  <a:cubicBezTo>
                    <a:pt x="221" y="170"/>
                    <a:pt x="221" y="170"/>
                    <a:pt x="221" y="170"/>
                  </a:cubicBezTo>
                  <a:cubicBezTo>
                    <a:pt x="221" y="170"/>
                    <a:pt x="221" y="170"/>
                    <a:pt x="220" y="170"/>
                  </a:cubicBezTo>
                  <a:cubicBezTo>
                    <a:pt x="205" y="168"/>
                    <a:pt x="203" y="151"/>
                    <a:pt x="208" y="137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37"/>
                    <a:pt x="208" y="137"/>
                    <a:pt x="208" y="137"/>
                  </a:cubicBezTo>
                  <a:close/>
                  <a:moveTo>
                    <a:pt x="245" y="215"/>
                  </a:moveTo>
                  <a:cubicBezTo>
                    <a:pt x="234" y="207"/>
                    <a:pt x="233" y="191"/>
                    <a:pt x="212" y="198"/>
                  </a:cubicBezTo>
                  <a:cubicBezTo>
                    <a:pt x="212" y="198"/>
                    <a:pt x="212" y="198"/>
                    <a:pt x="212" y="198"/>
                  </a:cubicBezTo>
                  <a:cubicBezTo>
                    <a:pt x="211" y="199"/>
                    <a:pt x="212" y="199"/>
                    <a:pt x="212" y="199"/>
                  </a:cubicBezTo>
                  <a:cubicBezTo>
                    <a:pt x="217" y="202"/>
                    <a:pt x="222" y="205"/>
                    <a:pt x="227" y="208"/>
                  </a:cubicBezTo>
                  <a:cubicBezTo>
                    <a:pt x="227" y="208"/>
                    <a:pt x="227" y="209"/>
                    <a:pt x="227" y="209"/>
                  </a:cubicBezTo>
                  <a:cubicBezTo>
                    <a:pt x="227" y="209"/>
                    <a:pt x="227" y="209"/>
                    <a:pt x="226" y="209"/>
                  </a:cubicBezTo>
                  <a:cubicBezTo>
                    <a:pt x="220" y="207"/>
                    <a:pt x="215" y="203"/>
                    <a:pt x="209" y="200"/>
                  </a:cubicBezTo>
                  <a:cubicBezTo>
                    <a:pt x="209" y="200"/>
                    <a:pt x="209" y="200"/>
                    <a:pt x="209" y="200"/>
                  </a:cubicBezTo>
                  <a:cubicBezTo>
                    <a:pt x="209" y="200"/>
                    <a:pt x="208" y="200"/>
                    <a:pt x="208" y="200"/>
                  </a:cubicBezTo>
                  <a:cubicBezTo>
                    <a:pt x="211" y="220"/>
                    <a:pt x="230" y="222"/>
                    <a:pt x="245" y="216"/>
                  </a:cubicBezTo>
                  <a:cubicBezTo>
                    <a:pt x="245" y="215"/>
                    <a:pt x="245" y="215"/>
                    <a:pt x="245" y="215"/>
                  </a:cubicBezTo>
                  <a:cubicBezTo>
                    <a:pt x="245" y="215"/>
                    <a:pt x="245" y="215"/>
                    <a:pt x="245" y="215"/>
                  </a:cubicBezTo>
                  <a:close/>
                  <a:moveTo>
                    <a:pt x="196" y="150"/>
                  </a:moveTo>
                  <a:cubicBezTo>
                    <a:pt x="201" y="161"/>
                    <a:pt x="214" y="165"/>
                    <a:pt x="205" y="185"/>
                  </a:cubicBezTo>
                  <a:cubicBezTo>
                    <a:pt x="205" y="185"/>
                    <a:pt x="205" y="186"/>
                    <a:pt x="205" y="186"/>
                  </a:cubicBezTo>
                  <a:cubicBezTo>
                    <a:pt x="205" y="186"/>
                    <a:pt x="204" y="185"/>
                    <a:pt x="204" y="185"/>
                  </a:cubicBezTo>
                  <a:cubicBezTo>
                    <a:pt x="202" y="180"/>
                    <a:pt x="201" y="175"/>
                    <a:pt x="199" y="170"/>
                  </a:cubicBezTo>
                  <a:cubicBezTo>
                    <a:pt x="199" y="169"/>
                    <a:pt x="199" y="169"/>
                    <a:pt x="198" y="169"/>
                  </a:cubicBezTo>
                  <a:cubicBezTo>
                    <a:pt x="198" y="169"/>
                    <a:pt x="198" y="170"/>
                    <a:pt x="198" y="170"/>
                  </a:cubicBezTo>
                  <a:cubicBezTo>
                    <a:pt x="199" y="176"/>
                    <a:pt x="201" y="182"/>
                    <a:pt x="203" y="188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187" y="183"/>
                    <a:pt x="187" y="164"/>
                    <a:pt x="195" y="150"/>
                  </a:cubicBezTo>
                  <a:cubicBezTo>
                    <a:pt x="195" y="150"/>
                    <a:pt x="195" y="150"/>
                    <a:pt x="196" y="150"/>
                  </a:cubicBezTo>
                  <a:cubicBezTo>
                    <a:pt x="196" y="150"/>
                    <a:pt x="196" y="150"/>
                    <a:pt x="196" y="150"/>
                  </a:cubicBezTo>
                  <a:close/>
                  <a:moveTo>
                    <a:pt x="217" y="234"/>
                  </a:moveTo>
                  <a:cubicBezTo>
                    <a:pt x="208" y="224"/>
                    <a:pt x="210" y="209"/>
                    <a:pt x="188" y="211"/>
                  </a:cubicBezTo>
                  <a:cubicBezTo>
                    <a:pt x="187" y="211"/>
                    <a:pt x="187" y="211"/>
                    <a:pt x="187" y="212"/>
                  </a:cubicBezTo>
                  <a:cubicBezTo>
                    <a:pt x="187" y="212"/>
                    <a:pt x="187" y="212"/>
                    <a:pt x="187" y="212"/>
                  </a:cubicBezTo>
                  <a:cubicBezTo>
                    <a:pt x="192" y="216"/>
                    <a:pt x="196" y="220"/>
                    <a:pt x="201" y="224"/>
                  </a:cubicBezTo>
                  <a:cubicBezTo>
                    <a:pt x="201" y="224"/>
                    <a:pt x="201" y="225"/>
                    <a:pt x="201" y="225"/>
                  </a:cubicBezTo>
                  <a:cubicBezTo>
                    <a:pt x="201" y="225"/>
                    <a:pt x="200" y="225"/>
                    <a:pt x="200" y="225"/>
                  </a:cubicBezTo>
                  <a:cubicBezTo>
                    <a:pt x="195" y="221"/>
                    <a:pt x="189" y="217"/>
                    <a:pt x="185" y="213"/>
                  </a:cubicBezTo>
                  <a:cubicBezTo>
                    <a:pt x="185" y="213"/>
                    <a:pt x="184" y="213"/>
                    <a:pt x="184" y="213"/>
                  </a:cubicBezTo>
                  <a:cubicBezTo>
                    <a:pt x="184" y="213"/>
                    <a:pt x="184" y="213"/>
                    <a:pt x="184" y="213"/>
                  </a:cubicBezTo>
                  <a:cubicBezTo>
                    <a:pt x="183" y="233"/>
                    <a:pt x="202" y="239"/>
                    <a:pt x="217" y="235"/>
                  </a:cubicBezTo>
                  <a:cubicBezTo>
                    <a:pt x="217" y="235"/>
                    <a:pt x="218" y="234"/>
                    <a:pt x="218" y="234"/>
                  </a:cubicBezTo>
                  <a:cubicBezTo>
                    <a:pt x="218" y="234"/>
                    <a:pt x="218" y="234"/>
                    <a:pt x="217" y="234"/>
                  </a:cubicBezTo>
                  <a:close/>
                  <a:moveTo>
                    <a:pt x="183" y="163"/>
                  </a:moveTo>
                  <a:cubicBezTo>
                    <a:pt x="184" y="175"/>
                    <a:pt x="195" y="183"/>
                    <a:pt x="181" y="199"/>
                  </a:cubicBezTo>
                  <a:cubicBezTo>
                    <a:pt x="180" y="199"/>
                    <a:pt x="180" y="199"/>
                    <a:pt x="180" y="199"/>
                  </a:cubicBezTo>
                  <a:cubicBezTo>
                    <a:pt x="180" y="199"/>
                    <a:pt x="180" y="199"/>
                    <a:pt x="180" y="199"/>
                  </a:cubicBezTo>
                  <a:cubicBezTo>
                    <a:pt x="179" y="193"/>
                    <a:pt x="179" y="188"/>
                    <a:pt x="179" y="182"/>
                  </a:cubicBezTo>
                  <a:cubicBezTo>
                    <a:pt x="179" y="182"/>
                    <a:pt x="179" y="182"/>
                    <a:pt x="179" y="182"/>
                  </a:cubicBezTo>
                  <a:cubicBezTo>
                    <a:pt x="179" y="182"/>
                    <a:pt x="178" y="182"/>
                    <a:pt x="178" y="182"/>
                  </a:cubicBezTo>
                  <a:cubicBezTo>
                    <a:pt x="178" y="188"/>
                    <a:pt x="177" y="194"/>
                    <a:pt x="178" y="201"/>
                  </a:cubicBezTo>
                  <a:cubicBezTo>
                    <a:pt x="178" y="201"/>
                    <a:pt x="178" y="201"/>
                    <a:pt x="178" y="201"/>
                  </a:cubicBezTo>
                  <a:cubicBezTo>
                    <a:pt x="177" y="201"/>
                    <a:pt x="177" y="201"/>
                    <a:pt x="177" y="201"/>
                  </a:cubicBezTo>
                  <a:cubicBezTo>
                    <a:pt x="164" y="190"/>
                    <a:pt x="170" y="172"/>
                    <a:pt x="182" y="162"/>
                  </a:cubicBezTo>
                  <a:cubicBezTo>
                    <a:pt x="182" y="162"/>
                    <a:pt x="182" y="162"/>
                    <a:pt x="182" y="162"/>
                  </a:cubicBezTo>
                  <a:cubicBezTo>
                    <a:pt x="182" y="162"/>
                    <a:pt x="183" y="162"/>
                    <a:pt x="183" y="163"/>
                  </a:cubicBezTo>
                  <a:close/>
                  <a:moveTo>
                    <a:pt x="163" y="171"/>
                  </a:moveTo>
                  <a:cubicBezTo>
                    <a:pt x="163" y="184"/>
                    <a:pt x="174" y="193"/>
                    <a:pt x="158" y="208"/>
                  </a:cubicBezTo>
                  <a:cubicBezTo>
                    <a:pt x="158" y="208"/>
                    <a:pt x="158" y="208"/>
                    <a:pt x="158" y="208"/>
                  </a:cubicBezTo>
                  <a:cubicBezTo>
                    <a:pt x="157" y="208"/>
                    <a:pt x="157" y="207"/>
                    <a:pt x="157" y="207"/>
                  </a:cubicBezTo>
                  <a:cubicBezTo>
                    <a:pt x="157" y="202"/>
                    <a:pt x="158" y="196"/>
                    <a:pt x="158" y="191"/>
                  </a:cubicBezTo>
                  <a:cubicBezTo>
                    <a:pt x="158" y="190"/>
                    <a:pt x="158" y="190"/>
                    <a:pt x="158" y="190"/>
                  </a:cubicBezTo>
                  <a:cubicBezTo>
                    <a:pt x="158" y="190"/>
                    <a:pt x="157" y="190"/>
                    <a:pt x="157" y="190"/>
                  </a:cubicBezTo>
                  <a:cubicBezTo>
                    <a:pt x="156" y="197"/>
                    <a:pt x="155" y="203"/>
                    <a:pt x="155" y="209"/>
                  </a:cubicBezTo>
                  <a:cubicBezTo>
                    <a:pt x="155" y="209"/>
                    <a:pt x="155" y="209"/>
                    <a:pt x="155" y="209"/>
                  </a:cubicBezTo>
                  <a:cubicBezTo>
                    <a:pt x="155" y="209"/>
                    <a:pt x="155" y="209"/>
                    <a:pt x="154" y="209"/>
                  </a:cubicBezTo>
                  <a:cubicBezTo>
                    <a:pt x="142" y="197"/>
                    <a:pt x="150" y="180"/>
                    <a:pt x="162" y="171"/>
                  </a:cubicBezTo>
                  <a:cubicBezTo>
                    <a:pt x="162" y="171"/>
                    <a:pt x="162" y="171"/>
                    <a:pt x="163" y="171"/>
                  </a:cubicBezTo>
                  <a:cubicBezTo>
                    <a:pt x="163" y="171"/>
                    <a:pt x="163" y="171"/>
                    <a:pt x="163" y="171"/>
                  </a:cubicBezTo>
                  <a:close/>
                  <a:moveTo>
                    <a:pt x="191" y="250"/>
                  </a:moveTo>
                  <a:cubicBezTo>
                    <a:pt x="182" y="239"/>
                    <a:pt x="186" y="221"/>
                    <a:pt x="161" y="221"/>
                  </a:cubicBezTo>
                  <a:cubicBezTo>
                    <a:pt x="160" y="221"/>
                    <a:pt x="160" y="221"/>
                    <a:pt x="160" y="221"/>
                  </a:cubicBezTo>
                  <a:cubicBezTo>
                    <a:pt x="160" y="221"/>
                    <a:pt x="160" y="221"/>
                    <a:pt x="160" y="221"/>
                  </a:cubicBezTo>
                  <a:cubicBezTo>
                    <a:pt x="165" y="227"/>
                    <a:pt x="170" y="233"/>
                    <a:pt x="175" y="238"/>
                  </a:cubicBezTo>
                  <a:cubicBezTo>
                    <a:pt x="175" y="238"/>
                    <a:pt x="175" y="239"/>
                    <a:pt x="175" y="239"/>
                  </a:cubicBezTo>
                  <a:cubicBezTo>
                    <a:pt x="175" y="239"/>
                    <a:pt x="174" y="239"/>
                    <a:pt x="174" y="239"/>
                  </a:cubicBezTo>
                  <a:cubicBezTo>
                    <a:pt x="168" y="234"/>
                    <a:pt x="162" y="228"/>
                    <a:pt x="157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7" y="221"/>
                    <a:pt x="156" y="222"/>
                    <a:pt x="156" y="222"/>
                  </a:cubicBezTo>
                  <a:cubicBezTo>
                    <a:pt x="153" y="243"/>
                    <a:pt x="173" y="254"/>
                    <a:pt x="191" y="251"/>
                  </a:cubicBezTo>
                  <a:cubicBezTo>
                    <a:pt x="191" y="251"/>
                    <a:pt x="191" y="251"/>
                    <a:pt x="191" y="251"/>
                  </a:cubicBezTo>
                  <a:cubicBezTo>
                    <a:pt x="191" y="251"/>
                    <a:pt x="191" y="251"/>
                    <a:pt x="191" y="2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4500720" y="3697079"/>
            <a:ext cx="4312667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fr-FR" sz="1300" b="1" smtClean="0">
                <a:solidFill>
                  <a:schemeClr val="bg2"/>
                </a:solidFill>
                <a:latin typeface="Century Gothic" pitchFamily="34" charset="0"/>
              </a:rPr>
              <a:t>Présent sur tous les types d’avions civils et</a:t>
            </a:r>
            <a:br>
              <a:rPr lang="fr-FR" sz="1300" b="1" smtClean="0">
                <a:solidFill>
                  <a:schemeClr val="bg2"/>
                </a:solidFill>
                <a:latin typeface="Century Gothic" pitchFamily="34" charset="0"/>
              </a:rPr>
            </a:br>
            <a:r>
              <a:rPr lang="fr-FR" sz="1300" b="1" smtClean="0">
                <a:solidFill>
                  <a:schemeClr val="bg2"/>
                </a:solidFill>
                <a:latin typeface="Century Gothic" pitchFamily="34" charset="0"/>
              </a:rPr>
              <a:t>militaires et tous les nouveaux grands</a:t>
            </a:r>
            <a:br>
              <a:rPr lang="fr-FR" sz="1300" b="1" smtClean="0">
                <a:solidFill>
                  <a:schemeClr val="bg2"/>
                </a:solidFill>
                <a:latin typeface="Century Gothic" pitchFamily="34" charset="0"/>
              </a:rPr>
            </a:br>
            <a:r>
              <a:rPr lang="fr-FR" sz="1300" b="1" smtClean="0">
                <a:solidFill>
                  <a:schemeClr val="bg2"/>
                </a:solidFill>
                <a:latin typeface="Century Gothic" pitchFamily="34" charset="0"/>
              </a:rPr>
              <a:t>programmes aéronautiques</a:t>
            </a:r>
            <a:endParaRPr lang="fr-FR" sz="1300" b="1">
              <a:solidFill>
                <a:schemeClr val="bg2"/>
              </a:solidFill>
              <a:latin typeface="Century Gothic" pitchFamily="34" charset="0"/>
            </a:endParaRPr>
          </a:p>
        </p:txBody>
      </p:sp>
      <p:sp>
        <p:nvSpPr>
          <p:cNvPr id="28" name="Parallélogramme 27"/>
          <p:cNvSpPr/>
          <p:nvPr/>
        </p:nvSpPr>
        <p:spPr>
          <a:xfrm>
            <a:off x="4595870" y="3615496"/>
            <a:ext cx="4122366" cy="770640"/>
          </a:xfrm>
          <a:prstGeom prst="parallelogram">
            <a:avLst>
              <a:gd name="adj" fmla="val 0"/>
            </a:avLst>
          </a:prstGeom>
          <a:noFill/>
          <a:ln w="952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/>
          </a:p>
        </p:txBody>
      </p:sp>
      <p:sp>
        <p:nvSpPr>
          <p:cNvPr id="35" name="Demi-cadre 34"/>
          <p:cNvSpPr/>
          <p:nvPr/>
        </p:nvSpPr>
        <p:spPr bwMode="auto">
          <a:xfrm rot="10800000">
            <a:off x="8424874" y="4090042"/>
            <a:ext cx="290232" cy="296094"/>
          </a:xfrm>
          <a:prstGeom prst="halfFrame">
            <a:avLst>
              <a:gd name="adj1" fmla="val 9900"/>
              <a:gd name="adj2" fmla="val 10828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36" name="Demi-cadre 35"/>
          <p:cNvSpPr/>
          <p:nvPr/>
        </p:nvSpPr>
        <p:spPr bwMode="auto">
          <a:xfrm>
            <a:off x="4595959" y="3615496"/>
            <a:ext cx="290232" cy="296094"/>
          </a:xfrm>
          <a:prstGeom prst="halfFrame">
            <a:avLst>
              <a:gd name="adj1" fmla="val 9900"/>
              <a:gd name="adj2" fmla="val 10828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779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Aéronautique : quelques faits marquants</a:t>
            </a:r>
          </a:p>
        </p:txBody>
      </p:sp>
      <p:sp>
        <p:nvSpPr>
          <p:cNvPr id="23" name="Freeform 47"/>
          <p:cNvSpPr>
            <a:spLocks/>
          </p:cNvSpPr>
          <p:nvPr/>
        </p:nvSpPr>
        <p:spPr bwMode="auto">
          <a:xfrm flipH="1">
            <a:off x="503906" y="923356"/>
            <a:ext cx="2494898" cy="985762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7" name="Arrondir un rectangle à un seul coin 26"/>
          <p:cNvSpPr/>
          <p:nvPr/>
        </p:nvSpPr>
        <p:spPr>
          <a:xfrm>
            <a:off x="419609" y="915567"/>
            <a:ext cx="2584789" cy="1007390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53" name="Arrondir un rectangle à un seul coin 52"/>
          <p:cNvSpPr/>
          <p:nvPr/>
        </p:nvSpPr>
        <p:spPr>
          <a:xfrm>
            <a:off x="414014" y="915567"/>
            <a:ext cx="983352" cy="1007390"/>
          </a:xfrm>
          <a:prstGeom prst="round1Rect">
            <a:avLst>
              <a:gd name="adj" fmla="val 50000"/>
            </a:avLst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391771" y="1054544"/>
            <a:ext cx="1801526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fr-FR" sz="1000">
                <a:ea typeface="Tahoma" panose="020B0604030504040204" pitchFamily="34" charset="0"/>
                <a:cs typeface="Century Gothic"/>
              </a:rPr>
              <a:t>Systèmes </a:t>
            </a:r>
          </a:p>
          <a:p>
            <a:pPr>
              <a:lnSpc>
                <a:spcPct val="85000"/>
              </a:lnSpc>
              <a:defRPr/>
            </a:pPr>
            <a:r>
              <a:rPr lang="fr-FR" sz="1000">
                <a:ea typeface="Tahoma" panose="020B0604030504040204" pitchFamily="34" charset="0"/>
                <a:cs typeface="Century Gothic"/>
              </a:rPr>
              <a:t>d’avionique pour </a:t>
            </a:r>
            <a:br>
              <a:rPr lang="fr-FR" sz="1000">
                <a:ea typeface="Tahoma" panose="020B0604030504040204" pitchFamily="34" charset="0"/>
                <a:cs typeface="Century Gothic"/>
              </a:rPr>
            </a:br>
            <a:r>
              <a:rPr lang="fr-FR" sz="1000">
                <a:ea typeface="Tahoma" panose="020B0604030504040204" pitchFamily="34" charset="0"/>
                <a:cs typeface="Century Gothic"/>
              </a:rPr>
              <a:t>Airbus, ATR, Boeing, </a:t>
            </a:r>
            <a:br>
              <a:rPr lang="fr-FR" sz="1000">
                <a:ea typeface="Tahoma" panose="020B0604030504040204" pitchFamily="34" charset="0"/>
                <a:cs typeface="Century Gothic"/>
              </a:rPr>
            </a:br>
            <a:r>
              <a:rPr lang="fr-FR" sz="1000">
                <a:ea typeface="Tahoma" panose="020B0604030504040204" pitchFamily="34" charset="0"/>
                <a:cs typeface="Century Gothic"/>
              </a:rPr>
              <a:t>Dassault, Gulfstream</a:t>
            </a:r>
          </a:p>
          <a:p>
            <a:pPr>
              <a:lnSpc>
                <a:spcPct val="85000"/>
              </a:lnSpc>
              <a:defRPr/>
            </a:pPr>
            <a:r>
              <a:rPr lang="fr-FR" sz="1000">
                <a:ea typeface="Tahoma" panose="020B0604030504040204" pitchFamily="34" charset="0"/>
                <a:cs typeface="Century Gothic"/>
              </a:rPr>
              <a:t>et Sukhoï</a:t>
            </a:r>
            <a:endParaRPr lang="fr-FR" sz="1000"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54" name="Freeform 47"/>
          <p:cNvSpPr>
            <a:spLocks/>
          </p:cNvSpPr>
          <p:nvPr/>
        </p:nvSpPr>
        <p:spPr bwMode="auto">
          <a:xfrm flipH="1">
            <a:off x="503906" y="2103458"/>
            <a:ext cx="2494898" cy="985762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55" name="Arrondir un rectangle à un seul coin 54"/>
          <p:cNvSpPr/>
          <p:nvPr/>
        </p:nvSpPr>
        <p:spPr>
          <a:xfrm>
            <a:off x="419609" y="2095669"/>
            <a:ext cx="2584789" cy="1007390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56" name="Arrondir un rectangle à un seul coin 55"/>
          <p:cNvSpPr/>
          <p:nvPr/>
        </p:nvSpPr>
        <p:spPr>
          <a:xfrm>
            <a:off x="414014" y="2095669"/>
            <a:ext cx="983352" cy="1007390"/>
          </a:xfrm>
          <a:prstGeom prst="round1Rect">
            <a:avLst>
              <a:gd name="adj" fmla="val 50000"/>
            </a:avLst>
          </a:prstGeom>
          <a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1391771" y="2273700"/>
            <a:ext cx="1801526" cy="74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Plus de 750 000 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passagers utilisent 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chaque jour les </a:t>
            </a:r>
            <a:r>
              <a:rPr lang="fr-FR" sz="1000" dirty="0" smtClean="0">
                <a:ea typeface="Tahoma" panose="020B0604030504040204" pitchFamily="34" charset="0"/>
                <a:cs typeface="Century Gothic"/>
              </a:rPr>
              <a:t>systèmes </a:t>
            </a:r>
            <a:r>
              <a:rPr lang="fr-FR" sz="1000" dirty="0">
                <a:ea typeface="Tahoma" panose="020B0604030504040204" pitchFamily="34" charset="0"/>
                <a:cs typeface="Century Gothic"/>
              </a:rPr>
              <a:t>multimédias de bord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de cabine de Thales</a:t>
            </a:r>
          </a:p>
        </p:txBody>
      </p:sp>
      <p:sp>
        <p:nvSpPr>
          <p:cNvPr id="59" name="Freeform 47"/>
          <p:cNvSpPr>
            <a:spLocks/>
          </p:cNvSpPr>
          <p:nvPr/>
        </p:nvSpPr>
        <p:spPr bwMode="auto">
          <a:xfrm flipH="1">
            <a:off x="503906" y="3299619"/>
            <a:ext cx="2494898" cy="985762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0" name="Arrondir un rectangle à un seul coin 59"/>
          <p:cNvSpPr/>
          <p:nvPr/>
        </p:nvSpPr>
        <p:spPr>
          <a:xfrm>
            <a:off x="419609" y="3291830"/>
            <a:ext cx="2584789" cy="1007390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61" name="Arrondir un rectangle à un seul coin 60"/>
          <p:cNvSpPr/>
          <p:nvPr/>
        </p:nvSpPr>
        <p:spPr>
          <a:xfrm>
            <a:off x="414014" y="3291830"/>
            <a:ext cx="983352" cy="1007390"/>
          </a:xfrm>
          <a:prstGeom prst="round1Rect">
            <a:avLst>
              <a:gd name="adj" fmla="val 50000"/>
            </a:avLst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1391771" y="3467641"/>
            <a:ext cx="1993142" cy="74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Les centres de 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contrôle du trafic </a:t>
            </a:r>
            <a:r>
              <a:rPr lang="fr-FR" sz="1000" dirty="0" smtClean="0">
                <a:ea typeface="Tahoma" panose="020B0604030504040204" pitchFamily="34" charset="0"/>
                <a:cs typeface="Century Gothic"/>
              </a:rPr>
              <a:t>aérien </a:t>
            </a:r>
            <a:r>
              <a:rPr lang="fr-FR" sz="1000" dirty="0">
                <a:ea typeface="Tahoma" panose="020B0604030504040204" pitchFamily="34" charset="0"/>
                <a:cs typeface="Century Gothic"/>
              </a:rPr>
              <a:t>équipés </a:t>
            </a:r>
            <a:r>
              <a:rPr lang="fr-FR" sz="1000" dirty="0" smtClean="0">
                <a:ea typeface="Tahoma" panose="020B0604030504040204" pitchFamily="34" charset="0"/>
                <a:cs typeface="Century Gothic"/>
              </a:rPr>
              <a:t>par </a:t>
            </a:r>
            <a:r>
              <a:rPr lang="fr-FR" sz="1000" dirty="0">
                <a:ea typeface="Tahoma" panose="020B0604030504040204" pitchFamily="34" charset="0"/>
                <a:cs typeface="Century Gothic"/>
              </a:rPr>
              <a:t>Thales 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couvrent plus </a:t>
            </a:r>
            <a:r>
              <a:rPr lang="fr-FR" sz="1000" dirty="0" smtClean="0">
                <a:ea typeface="Tahoma" panose="020B0604030504040204" pitchFamily="34" charset="0"/>
                <a:cs typeface="Century Gothic"/>
              </a:rPr>
              <a:t>de </a:t>
            </a:r>
            <a:r>
              <a:rPr lang="fr-FR" sz="1000" dirty="0">
                <a:ea typeface="Tahoma" panose="020B0604030504040204" pitchFamily="34" charset="0"/>
                <a:cs typeface="Century Gothic"/>
              </a:rPr>
              <a:t>40 </a:t>
            </a:r>
            <a:r>
              <a:rPr lang="fr-FR" sz="1000" dirty="0" smtClean="0">
                <a:ea typeface="Tahoma" panose="020B0604030504040204" pitchFamily="34" charset="0"/>
                <a:cs typeface="Century Gothic"/>
              </a:rPr>
              <a:t>%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 smtClean="0">
                <a:ea typeface="Tahoma" panose="020B0604030504040204" pitchFamily="34" charset="0"/>
                <a:cs typeface="Century Gothic"/>
              </a:rPr>
              <a:t>de </a:t>
            </a:r>
            <a:r>
              <a:rPr lang="fr-FR" sz="1000" dirty="0">
                <a:ea typeface="Tahoma" panose="020B0604030504040204" pitchFamily="34" charset="0"/>
                <a:cs typeface="Century Gothic"/>
              </a:rPr>
              <a:t>la </a:t>
            </a:r>
            <a:r>
              <a:rPr lang="fr-FR" sz="1000" dirty="0" smtClean="0">
                <a:ea typeface="Tahoma" panose="020B0604030504040204" pitchFamily="34" charset="0"/>
                <a:cs typeface="Century Gothic"/>
              </a:rPr>
              <a:t>surface </a:t>
            </a:r>
            <a:r>
              <a:rPr lang="fr-FR" sz="1000" dirty="0">
                <a:ea typeface="Tahoma" panose="020B0604030504040204" pitchFamily="34" charset="0"/>
                <a:cs typeface="Century Gothic"/>
              </a:rPr>
              <a:t>de </a:t>
            </a:r>
            <a:r>
              <a:rPr lang="fr-FR" sz="1000" dirty="0" smtClean="0">
                <a:ea typeface="Tahoma" panose="020B0604030504040204" pitchFamily="34" charset="0"/>
                <a:cs typeface="Century Gothic"/>
              </a:rPr>
              <a:t>la </a:t>
            </a:r>
            <a:r>
              <a:rPr lang="fr-FR" sz="1000" dirty="0">
                <a:ea typeface="Tahoma" panose="020B0604030504040204" pitchFamily="34" charset="0"/>
                <a:cs typeface="Century Gothic"/>
              </a:rPr>
              <a:t>Terre</a:t>
            </a:r>
          </a:p>
        </p:txBody>
      </p:sp>
      <p:sp>
        <p:nvSpPr>
          <p:cNvPr id="64" name="Freeform 47"/>
          <p:cNvSpPr>
            <a:spLocks/>
          </p:cNvSpPr>
          <p:nvPr/>
        </p:nvSpPr>
        <p:spPr bwMode="auto">
          <a:xfrm flipH="1">
            <a:off x="3384913" y="923356"/>
            <a:ext cx="2494898" cy="985762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5" name="Arrondir un rectangle à un seul coin 64"/>
          <p:cNvSpPr/>
          <p:nvPr/>
        </p:nvSpPr>
        <p:spPr>
          <a:xfrm>
            <a:off x="3300616" y="915567"/>
            <a:ext cx="2584789" cy="1007390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4265954" y="1188506"/>
            <a:ext cx="180152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Deux avions </a:t>
            </a:r>
            <a:r>
              <a:rPr lang="fr-FR" sz="1000" dirty="0" smtClean="0">
                <a:ea typeface="Tahoma" panose="020B0604030504040204" pitchFamily="34" charset="0"/>
                <a:cs typeface="Century Gothic"/>
              </a:rPr>
              <a:t>sur trois</a:t>
            </a:r>
            <a:endParaRPr lang="fr-FR" sz="1000" dirty="0">
              <a:ea typeface="Tahoma" panose="020B0604030504040204" pitchFamily="34" charset="0"/>
              <a:cs typeface="Century Gothic"/>
            </a:endParaRP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décollent et </a:t>
            </a:r>
            <a:r>
              <a:rPr lang="fr-FR" sz="1000" dirty="0" smtClean="0">
                <a:ea typeface="Tahoma" panose="020B0604030504040204" pitchFamily="34" charset="0"/>
                <a:cs typeface="Century Gothic"/>
              </a:rPr>
              <a:t>atterrissent grâce à </a:t>
            </a:r>
            <a:r>
              <a:rPr lang="fr-FR" sz="1000" dirty="0">
                <a:ea typeface="Tahoma" panose="020B0604030504040204" pitchFamily="34" charset="0"/>
                <a:cs typeface="Century Gothic"/>
              </a:rPr>
              <a:t>un équipement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Thales</a:t>
            </a:r>
          </a:p>
        </p:txBody>
      </p:sp>
      <p:sp>
        <p:nvSpPr>
          <p:cNvPr id="68" name="Freeform 47"/>
          <p:cNvSpPr>
            <a:spLocks/>
          </p:cNvSpPr>
          <p:nvPr/>
        </p:nvSpPr>
        <p:spPr bwMode="auto">
          <a:xfrm flipH="1">
            <a:off x="3384913" y="2103458"/>
            <a:ext cx="2494898" cy="985762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9" name="Arrondir un rectangle à un seul coin 68"/>
          <p:cNvSpPr/>
          <p:nvPr/>
        </p:nvSpPr>
        <p:spPr>
          <a:xfrm>
            <a:off x="3300616" y="2095669"/>
            <a:ext cx="2584789" cy="1007390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0" name="Arrondir un rectangle à un seul coin 69"/>
          <p:cNvSpPr/>
          <p:nvPr/>
        </p:nvSpPr>
        <p:spPr>
          <a:xfrm>
            <a:off x="3295021" y="2095669"/>
            <a:ext cx="983352" cy="1007390"/>
          </a:xfrm>
          <a:prstGeom prst="round1Rect">
            <a:avLst>
              <a:gd name="adj" fmla="val 50000"/>
            </a:avLst>
          </a:prstGeom>
          <a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1" name="Rectangle 70"/>
          <p:cNvSpPr/>
          <p:nvPr/>
        </p:nvSpPr>
        <p:spPr>
          <a:xfrm>
            <a:off x="4265954" y="2295880"/>
            <a:ext cx="1801526" cy="619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Suite avionique 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TopDeck pour la 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dernière génération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d’hélicoptères</a:t>
            </a:r>
          </a:p>
        </p:txBody>
      </p:sp>
      <p:sp>
        <p:nvSpPr>
          <p:cNvPr id="72" name="Freeform 47"/>
          <p:cNvSpPr>
            <a:spLocks/>
          </p:cNvSpPr>
          <p:nvPr/>
        </p:nvSpPr>
        <p:spPr bwMode="auto">
          <a:xfrm flipH="1">
            <a:off x="3384913" y="3299619"/>
            <a:ext cx="2494898" cy="985762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3" name="Arrondir un rectangle à un seul coin 72"/>
          <p:cNvSpPr/>
          <p:nvPr/>
        </p:nvSpPr>
        <p:spPr>
          <a:xfrm>
            <a:off x="3300616" y="3291830"/>
            <a:ext cx="2584789" cy="1007390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4" name="Arrondir un rectangle à un seul coin 73"/>
          <p:cNvSpPr/>
          <p:nvPr/>
        </p:nvSpPr>
        <p:spPr>
          <a:xfrm>
            <a:off x="3295021" y="3291830"/>
            <a:ext cx="983352" cy="1007390"/>
          </a:xfrm>
          <a:prstGeom prst="round1Rect">
            <a:avLst>
              <a:gd name="adj" fmla="val 50000"/>
            </a:avLst>
          </a:prstGeom>
          <a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5" name="Rectangle 74"/>
          <p:cNvSpPr/>
          <p:nvPr/>
        </p:nvSpPr>
        <p:spPr>
          <a:xfrm>
            <a:off x="4265954" y="3425297"/>
            <a:ext cx="1801526" cy="74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Thales est le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premier fournisseur 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mondial de radars 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de surveillance du 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trafic aérien civil</a:t>
            </a:r>
          </a:p>
        </p:txBody>
      </p:sp>
      <p:sp>
        <p:nvSpPr>
          <p:cNvPr id="82" name="Freeform 47"/>
          <p:cNvSpPr>
            <a:spLocks/>
          </p:cNvSpPr>
          <p:nvPr/>
        </p:nvSpPr>
        <p:spPr bwMode="auto">
          <a:xfrm flipH="1">
            <a:off x="6267721" y="923356"/>
            <a:ext cx="2494898" cy="985762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3" name="Arrondir un rectangle à un seul coin 82"/>
          <p:cNvSpPr/>
          <p:nvPr/>
        </p:nvSpPr>
        <p:spPr>
          <a:xfrm>
            <a:off x="6183424" y="915567"/>
            <a:ext cx="2584789" cy="1007390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4" name="Arrondir un rectangle à un seul coin 83"/>
          <p:cNvSpPr/>
          <p:nvPr/>
        </p:nvSpPr>
        <p:spPr>
          <a:xfrm>
            <a:off x="6177829" y="915567"/>
            <a:ext cx="983352" cy="1007390"/>
          </a:xfrm>
          <a:prstGeom prst="round1Rect">
            <a:avLst>
              <a:gd name="adj" fmla="val 50000"/>
            </a:avLst>
          </a:prstGeom>
          <a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5" name="Rectangle 84"/>
          <p:cNvSpPr/>
          <p:nvPr/>
        </p:nvSpPr>
        <p:spPr>
          <a:xfrm>
            <a:off x="7155586" y="1173863"/>
            <a:ext cx="1801526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60 % du </a:t>
            </a:r>
            <a:r>
              <a:rPr lang="fr-FR" sz="1000" dirty="0" smtClean="0">
                <a:ea typeface="Tahoma" panose="020B0604030504040204" pitchFamily="34" charset="0"/>
                <a:cs typeface="Century Gothic"/>
              </a:rPr>
              <a:t>trafic aérien </a:t>
            </a:r>
            <a:r>
              <a:rPr lang="fr-FR" sz="1000" dirty="0">
                <a:ea typeface="Tahoma" panose="020B0604030504040204" pitchFamily="34" charset="0"/>
                <a:cs typeface="Century Gothic"/>
              </a:rPr>
              <a:t>chinois </a:t>
            </a:r>
            <a:r>
              <a:rPr lang="fr-FR" sz="1000" dirty="0" smtClean="0">
                <a:ea typeface="Tahoma" panose="020B0604030504040204" pitchFamily="34" charset="0"/>
                <a:cs typeface="Century Gothic"/>
              </a:rPr>
              <a:t>est </a:t>
            </a:r>
            <a:r>
              <a:rPr lang="fr-FR" sz="1000" dirty="0">
                <a:ea typeface="Tahoma" panose="020B0604030504040204" pitchFamily="34" charset="0"/>
                <a:cs typeface="Century Gothic"/>
              </a:rPr>
              <a:t>géré grâce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aux solutions </a:t>
            </a:r>
            <a:r>
              <a:rPr lang="fr-FR" sz="1000" dirty="0" smtClean="0">
                <a:ea typeface="Tahoma" panose="020B0604030504040204" pitchFamily="34" charset="0"/>
                <a:cs typeface="Century Gothic"/>
              </a:rPr>
              <a:t>de </a:t>
            </a:r>
            <a:r>
              <a:rPr lang="fr-FR" sz="1000" dirty="0">
                <a:ea typeface="Tahoma" panose="020B0604030504040204" pitchFamily="34" charset="0"/>
                <a:cs typeface="Century Gothic"/>
              </a:rPr>
              <a:t>Thales </a:t>
            </a:r>
          </a:p>
        </p:txBody>
      </p:sp>
      <p:sp>
        <p:nvSpPr>
          <p:cNvPr id="86" name="Freeform 47"/>
          <p:cNvSpPr>
            <a:spLocks/>
          </p:cNvSpPr>
          <p:nvPr/>
        </p:nvSpPr>
        <p:spPr bwMode="auto">
          <a:xfrm flipH="1">
            <a:off x="6267721" y="2103458"/>
            <a:ext cx="2494898" cy="985762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7" name="Arrondir un rectangle à un seul coin 86"/>
          <p:cNvSpPr/>
          <p:nvPr/>
        </p:nvSpPr>
        <p:spPr>
          <a:xfrm>
            <a:off x="6183424" y="2095669"/>
            <a:ext cx="2584789" cy="1007390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8" name="Arrondir un rectangle à un seul coin 87"/>
          <p:cNvSpPr/>
          <p:nvPr/>
        </p:nvSpPr>
        <p:spPr>
          <a:xfrm>
            <a:off x="6177829" y="2095669"/>
            <a:ext cx="983352" cy="1007390"/>
          </a:xfrm>
          <a:prstGeom prst="round1Rect">
            <a:avLst>
              <a:gd name="adj" fmla="val 50000"/>
            </a:avLst>
          </a:prstGeom>
          <a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9" name="Rectangle 88"/>
          <p:cNvSpPr/>
          <p:nvPr/>
        </p:nvSpPr>
        <p:spPr>
          <a:xfrm>
            <a:off x="7155586" y="2428608"/>
            <a:ext cx="180152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Le cockpit du futur :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Avionique 2020</a:t>
            </a:r>
          </a:p>
        </p:txBody>
      </p:sp>
      <p:sp>
        <p:nvSpPr>
          <p:cNvPr id="90" name="Freeform 47"/>
          <p:cNvSpPr>
            <a:spLocks/>
          </p:cNvSpPr>
          <p:nvPr/>
        </p:nvSpPr>
        <p:spPr bwMode="auto">
          <a:xfrm flipH="1">
            <a:off x="6267721" y="3299619"/>
            <a:ext cx="2494898" cy="985762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1" name="Arrondir un rectangle à un seul coin 90"/>
          <p:cNvSpPr/>
          <p:nvPr/>
        </p:nvSpPr>
        <p:spPr>
          <a:xfrm>
            <a:off x="6183424" y="3291830"/>
            <a:ext cx="2584789" cy="1007390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2" name="Arrondir un rectangle à un seul coin 91"/>
          <p:cNvSpPr/>
          <p:nvPr/>
        </p:nvSpPr>
        <p:spPr>
          <a:xfrm>
            <a:off x="6177829" y="3291830"/>
            <a:ext cx="983352" cy="1007390"/>
          </a:xfrm>
          <a:prstGeom prst="round1Rect">
            <a:avLst>
              <a:gd name="adj" fmla="val 50000"/>
            </a:avLst>
          </a:prstGeom>
          <a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3" name="Rectangle 92"/>
          <p:cNvSpPr/>
          <p:nvPr/>
        </p:nvSpPr>
        <p:spPr>
          <a:xfrm>
            <a:off x="7155586" y="3437728"/>
            <a:ext cx="1801526" cy="74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fr-FR" sz="1000" dirty="0" smtClean="0">
                <a:ea typeface="Tahoma" panose="020B0604030504040204" pitchFamily="34" charset="0"/>
                <a:cs typeface="Century Gothic"/>
              </a:rPr>
              <a:t>Formation </a:t>
            </a:r>
            <a:r>
              <a:rPr lang="fr-FR" sz="1000" dirty="0">
                <a:ea typeface="Tahoma" panose="020B0604030504040204" pitchFamily="34" charset="0"/>
                <a:cs typeface="Century Gothic"/>
              </a:rPr>
              <a:t>et 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simulation pour les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hélicoptères civils 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et militaires et les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avions militaires</a:t>
            </a:r>
          </a:p>
        </p:txBody>
      </p:sp>
      <p:sp>
        <p:nvSpPr>
          <p:cNvPr id="42" name="Arrondir un rectangle à un seul coin 41"/>
          <p:cNvSpPr/>
          <p:nvPr/>
        </p:nvSpPr>
        <p:spPr>
          <a:xfrm>
            <a:off x="3283832" y="915567"/>
            <a:ext cx="983352" cy="1007390"/>
          </a:xfrm>
          <a:prstGeom prst="round1Rect">
            <a:avLst>
              <a:gd name="adj" fmla="val 50000"/>
            </a:avLst>
          </a:prstGeom>
          <a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05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Espace 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Concevoir, développer et déployer les </a:t>
            </a:r>
            <a:r>
              <a:rPr lang="fr-FR" dirty="0" smtClean="0"/>
              <a:t>infrastructures orbitales</a:t>
            </a:r>
            <a:r>
              <a:rPr lang="fr-FR" dirty="0"/>
              <a:t>, les systèmes satellites, les segments sol et </a:t>
            </a:r>
            <a:r>
              <a:rPr lang="fr-FR" dirty="0" smtClean="0"/>
              <a:t>les </a:t>
            </a:r>
            <a:r>
              <a:rPr lang="fr-FR" dirty="0"/>
              <a:t>services associés </a:t>
            </a:r>
            <a:r>
              <a:rPr lang="fr-FR" dirty="0" smtClean="0"/>
              <a:t>pour</a:t>
            </a:r>
            <a:br>
              <a:rPr lang="fr-FR" dirty="0" smtClean="0"/>
            </a:br>
            <a:r>
              <a:rPr lang="fr-FR" dirty="0" smtClean="0"/>
              <a:t>les </a:t>
            </a:r>
            <a:r>
              <a:rPr lang="fr-FR" dirty="0"/>
              <a:t>programmes spatiaux</a:t>
            </a:r>
          </a:p>
        </p:txBody>
      </p:sp>
      <p:pic>
        <p:nvPicPr>
          <p:cNvPr id="4" name="Espace réservé pour une image  3" descr="2014_space.png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024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525692" y="572022"/>
            <a:ext cx="3192544" cy="3151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Espace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7313" indent="0">
              <a:buNone/>
              <a:defRPr/>
            </a:pPr>
            <a:r>
              <a:rPr lang="fr-FR" sz="1600" dirty="0"/>
              <a:t>Thales joue un rôle majeur sur </a:t>
            </a:r>
            <a:r>
              <a:rPr lang="fr-FR" sz="1600" dirty="0" smtClean="0"/>
              <a:t>le marché</a:t>
            </a:r>
            <a:br>
              <a:rPr lang="fr-FR" sz="1600" dirty="0" smtClean="0"/>
            </a:br>
            <a:r>
              <a:rPr lang="fr-FR" sz="1600" dirty="0" smtClean="0"/>
              <a:t>spatial </a:t>
            </a:r>
            <a:r>
              <a:rPr lang="fr-FR" sz="1600" b="0" dirty="0"/>
              <a:t>grâce à </a:t>
            </a:r>
            <a:r>
              <a:rPr lang="fr-FR" sz="1600" dirty="0"/>
              <a:t>Thales Alenia Space </a:t>
            </a:r>
            <a:r>
              <a:rPr lang="fr-FR" sz="1600" dirty="0" smtClean="0"/>
              <a:t>et</a:t>
            </a:r>
            <a:br>
              <a:rPr lang="fr-FR" sz="1600" dirty="0" smtClean="0"/>
            </a:br>
            <a:r>
              <a:rPr lang="fr-FR" sz="1600" dirty="0" err="1" smtClean="0"/>
              <a:t>Telespazio</a:t>
            </a:r>
            <a:r>
              <a:rPr lang="fr-FR" sz="1600" dirty="0" smtClean="0"/>
              <a:t>, </a:t>
            </a:r>
            <a:r>
              <a:rPr lang="fr-FR" sz="1600" b="0" dirty="0" smtClean="0"/>
              <a:t>les </a:t>
            </a:r>
            <a:r>
              <a:rPr lang="fr-FR" sz="1600" b="0" dirty="0"/>
              <a:t>deux joint ventures </a:t>
            </a:r>
            <a:r>
              <a:rPr lang="fr-FR" sz="1600" b="0" dirty="0" smtClean="0"/>
              <a:t>créées</a:t>
            </a:r>
            <a:br>
              <a:rPr lang="fr-FR" sz="1600" b="0" dirty="0" smtClean="0"/>
            </a:br>
            <a:r>
              <a:rPr lang="fr-FR" sz="1600" b="0" dirty="0" smtClean="0"/>
              <a:t>avec Leonardo Finmeccanica, au service des</a:t>
            </a:r>
            <a:br>
              <a:rPr lang="fr-FR" sz="1600" b="0" dirty="0" smtClean="0"/>
            </a:br>
            <a:r>
              <a:rPr lang="fr-FR" sz="1600" b="0" dirty="0" smtClean="0"/>
              <a:t>opérateurs</a:t>
            </a:r>
            <a:r>
              <a:rPr lang="fr-FR" sz="1600" b="0" dirty="0"/>
              <a:t> </a:t>
            </a:r>
            <a:r>
              <a:rPr lang="fr-FR" sz="1600" b="0" dirty="0" smtClean="0"/>
              <a:t>de </a:t>
            </a:r>
            <a:r>
              <a:rPr lang="fr-FR" sz="1600" b="0" dirty="0"/>
              <a:t>satellites, des </a:t>
            </a:r>
            <a:r>
              <a:rPr lang="fr-FR" sz="1600" b="0" dirty="0" smtClean="0"/>
              <a:t>agences spatiales et</a:t>
            </a:r>
            <a:br>
              <a:rPr lang="fr-FR" sz="1600" b="0" dirty="0" smtClean="0"/>
            </a:br>
            <a:r>
              <a:rPr lang="fr-FR" sz="1600" b="0" dirty="0" smtClean="0"/>
              <a:t>des </a:t>
            </a:r>
            <a:r>
              <a:rPr lang="fr-FR" sz="1600" b="0" dirty="0"/>
              <a:t>clients militaires</a:t>
            </a:r>
          </a:p>
          <a:p>
            <a:pPr lvl="1">
              <a:defRPr/>
            </a:pPr>
            <a:r>
              <a:rPr lang="fr-FR" sz="1200" b="1" dirty="0"/>
              <a:t>Pour les aider à concevoir, développer et </a:t>
            </a:r>
            <a:r>
              <a:rPr lang="fr-FR" sz="1200" b="1" dirty="0" smtClean="0"/>
              <a:t>déployer</a:t>
            </a:r>
            <a:br>
              <a:rPr lang="fr-FR" sz="1200" b="1" dirty="0" smtClean="0"/>
            </a:br>
            <a:r>
              <a:rPr lang="fr-FR" sz="1200" b="1" dirty="0" smtClean="0"/>
              <a:t>des </a:t>
            </a:r>
            <a:r>
              <a:rPr lang="fr-FR" sz="1200" b="1" dirty="0"/>
              <a:t>infrastructures orbitales, les segments sol et </a:t>
            </a:r>
            <a:r>
              <a:rPr lang="fr-FR" sz="1200" b="1" dirty="0" smtClean="0"/>
              <a:t>les</a:t>
            </a:r>
            <a:br>
              <a:rPr lang="fr-FR" sz="1200" b="1" dirty="0" smtClean="0"/>
            </a:br>
            <a:r>
              <a:rPr lang="fr-FR" sz="1200" b="1" dirty="0" smtClean="0"/>
              <a:t>services </a:t>
            </a:r>
            <a:r>
              <a:rPr lang="fr-FR" sz="1200" b="1" dirty="0"/>
              <a:t>associés</a:t>
            </a:r>
          </a:p>
          <a:p>
            <a:pPr lvl="1">
              <a:defRPr/>
            </a:pPr>
            <a:r>
              <a:rPr lang="fr-FR" sz="1200" b="1" dirty="0"/>
              <a:t>Dans les télécommunications, l’observation </a:t>
            </a:r>
            <a:r>
              <a:rPr lang="fr-FR" sz="1200" b="1" dirty="0" smtClean="0"/>
              <a:t>de</a:t>
            </a:r>
            <a:br>
              <a:rPr lang="fr-FR" sz="1200" b="1" dirty="0" smtClean="0"/>
            </a:br>
            <a:r>
              <a:rPr lang="fr-FR" sz="1200" b="1" dirty="0" smtClean="0"/>
              <a:t>la </a:t>
            </a:r>
            <a:r>
              <a:rPr lang="fr-FR" sz="1200" b="1" dirty="0"/>
              <a:t>Terre, la navigation et la </a:t>
            </a:r>
            <a:r>
              <a:rPr lang="fr-FR" sz="1200" b="1" dirty="0" smtClean="0"/>
              <a:t>science</a:t>
            </a:r>
            <a:endParaRPr lang="fr-FR" sz="1000" dirty="0"/>
          </a:p>
          <a:p>
            <a:pPr lvl="2">
              <a:spcBef>
                <a:spcPts val="360"/>
              </a:spcBef>
              <a:tabLst>
                <a:tab pos="1079500" algn="l"/>
              </a:tabLst>
              <a:defRPr/>
            </a:pPr>
            <a:endParaRPr lang="fr-FR" sz="1000" dirty="0"/>
          </a:p>
          <a:p>
            <a:pPr lvl="2"/>
            <a:endParaRPr lang="fr-FR" dirty="0"/>
          </a:p>
        </p:txBody>
      </p:sp>
      <p:sp>
        <p:nvSpPr>
          <p:cNvPr id="38" name="Rectangle 37"/>
          <p:cNvSpPr/>
          <p:nvPr/>
        </p:nvSpPr>
        <p:spPr>
          <a:xfrm>
            <a:off x="5577129" y="1815301"/>
            <a:ext cx="536253" cy="2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sz="1400" b="1" dirty="0" smtClean="0">
                <a:latin typeface="Century Gothic" pitchFamily="34" charset="0"/>
              </a:rPr>
              <a:t>N°1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577130" y="1986213"/>
            <a:ext cx="1543320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fr-FR" sz="1000" smtClean="0">
                <a:latin typeface="Century Gothic" pitchFamily="34" charset="0"/>
              </a:rPr>
              <a:t>en Europe des satellites civils,</a:t>
            </a:r>
            <a:br>
              <a:rPr lang="fr-FR" sz="1000" smtClean="0">
                <a:latin typeface="Century Gothic" pitchFamily="34" charset="0"/>
              </a:rPr>
            </a:br>
            <a:r>
              <a:rPr lang="fr-FR" sz="1000" smtClean="0">
                <a:latin typeface="Century Gothic" pitchFamily="34" charset="0"/>
              </a:rPr>
              <a:t>et acteur majeur</a:t>
            </a:r>
            <a:br>
              <a:rPr lang="fr-FR" sz="1000" smtClean="0">
                <a:latin typeface="Century Gothic" pitchFamily="34" charset="0"/>
              </a:rPr>
            </a:br>
            <a:r>
              <a:rPr lang="fr-FR" sz="1000" smtClean="0">
                <a:latin typeface="Century Gothic" pitchFamily="34" charset="0"/>
              </a:rPr>
              <a:t>des infrastructures orbitales</a:t>
            </a:r>
            <a:endParaRPr lang="fr-FR" sz="1000">
              <a:latin typeface="Century Gothic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577129" y="2742047"/>
            <a:ext cx="536253" cy="2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sz="1400" b="1" dirty="0" smtClean="0">
                <a:latin typeface="Century Gothic" pitchFamily="34" charset="0"/>
              </a:rPr>
              <a:t>N°3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577130" y="2912959"/>
            <a:ext cx="1604862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fr-FR" sz="1000" smtClean="0">
                <a:latin typeface="Century Gothic" pitchFamily="34" charset="0"/>
              </a:rPr>
              <a:t>mondial des satellites civils, et acteur</a:t>
            </a:r>
            <a:br>
              <a:rPr lang="fr-FR" sz="1000" smtClean="0">
                <a:latin typeface="Century Gothic" pitchFamily="34" charset="0"/>
              </a:rPr>
            </a:br>
            <a:r>
              <a:rPr lang="fr-FR" sz="1000" smtClean="0">
                <a:latin typeface="Century Gothic" pitchFamily="34" charset="0"/>
              </a:rPr>
              <a:t>majeur des infrastructures</a:t>
            </a:r>
            <a:br>
              <a:rPr lang="fr-FR" sz="1000" smtClean="0">
                <a:latin typeface="Century Gothic" pitchFamily="34" charset="0"/>
              </a:rPr>
            </a:br>
            <a:r>
              <a:rPr lang="fr-FR" sz="1000" smtClean="0">
                <a:latin typeface="Century Gothic" pitchFamily="34" charset="0"/>
              </a:rPr>
              <a:t>orbitales</a:t>
            </a:r>
            <a:endParaRPr lang="fr-FR" sz="1000">
              <a:latin typeface="Century Gothic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428078" y="1815301"/>
            <a:ext cx="536253" cy="2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sz="1400" b="1" dirty="0" smtClean="0">
                <a:latin typeface="Century Gothic" pitchFamily="34" charset="0"/>
              </a:rPr>
              <a:t>N°1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428079" y="1986213"/>
            <a:ext cx="1431420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fr-FR" sz="1000" smtClean="0">
                <a:latin typeface="Century Gothic" pitchFamily="34" charset="0"/>
              </a:rPr>
              <a:t>mondial des charges utiles</a:t>
            </a:r>
            <a:br>
              <a:rPr lang="fr-FR" sz="1000" smtClean="0">
                <a:latin typeface="Century Gothic" pitchFamily="34" charset="0"/>
              </a:rPr>
            </a:br>
            <a:r>
              <a:rPr lang="fr-FR" sz="1000" smtClean="0">
                <a:latin typeface="Century Gothic" pitchFamily="34" charset="0"/>
              </a:rPr>
              <a:t>pour satellites</a:t>
            </a:r>
            <a:br>
              <a:rPr lang="fr-FR" sz="1000" smtClean="0">
                <a:latin typeface="Century Gothic" pitchFamily="34" charset="0"/>
              </a:rPr>
            </a:br>
            <a:r>
              <a:rPr lang="fr-FR" sz="1000" smtClean="0">
                <a:latin typeface="Century Gothic" pitchFamily="34" charset="0"/>
              </a:rPr>
              <a:t>de télécom-munication</a:t>
            </a:r>
            <a:endParaRPr lang="fr-FR" sz="1000">
              <a:latin typeface="Century Gothic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428078" y="2742047"/>
            <a:ext cx="536253" cy="2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sz="1400" b="1" dirty="0" smtClean="0">
                <a:latin typeface="Century Gothic" pitchFamily="34" charset="0"/>
              </a:rPr>
              <a:t>N°1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428079" y="2912959"/>
            <a:ext cx="1431420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fr-FR" sz="1000" smtClean="0">
                <a:latin typeface="Century Gothic" pitchFamily="34" charset="0"/>
              </a:rPr>
              <a:t>en Europe des systèmes de satellites militaires</a:t>
            </a:r>
            <a:br>
              <a:rPr lang="fr-FR" sz="1000" smtClean="0">
                <a:latin typeface="Century Gothic" pitchFamily="34" charset="0"/>
              </a:rPr>
            </a:br>
            <a:r>
              <a:rPr lang="fr-FR" sz="1000" smtClean="0">
                <a:latin typeface="Century Gothic" pitchFamily="34" charset="0"/>
              </a:rPr>
              <a:t>et des systèmes</a:t>
            </a:r>
            <a:br>
              <a:rPr lang="fr-FR" sz="1000" smtClean="0">
                <a:latin typeface="Century Gothic" pitchFamily="34" charset="0"/>
              </a:rPr>
            </a:br>
            <a:r>
              <a:rPr lang="fr-FR" sz="1000" smtClean="0">
                <a:latin typeface="Century Gothic" pitchFamily="34" charset="0"/>
              </a:rPr>
              <a:t>de navigation</a:t>
            </a:r>
            <a:endParaRPr lang="fr-FR" sz="1000">
              <a:latin typeface="Century Gothic" pitchFamily="34" charset="0"/>
            </a:endParaRPr>
          </a:p>
        </p:txBody>
      </p:sp>
      <p:cxnSp>
        <p:nvCxnSpPr>
          <p:cNvPr id="46" name="Connecteur droit 45"/>
          <p:cNvCxnSpPr/>
          <p:nvPr/>
        </p:nvCxnSpPr>
        <p:spPr bwMode="auto">
          <a:xfrm flipV="1">
            <a:off x="7128465" y="2146503"/>
            <a:ext cx="0" cy="137740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1753" y="771550"/>
            <a:ext cx="1585376" cy="888178"/>
          </a:xfrm>
          <a:prstGeom prst="roundRect">
            <a:avLst>
              <a:gd name="adj" fmla="val 0"/>
            </a:avLst>
          </a:prstGeom>
        </p:spPr>
      </p:pic>
      <p:grpSp>
        <p:nvGrpSpPr>
          <p:cNvPr id="29" name="Grouper 28"/>
          <p:cNvGrpSpPr/>
          <p:nvPr/>
        </p:nvGrpSpPr>
        <p:grpSpPr>
          <a:xfrm>
            <a:off x="6792905" y="1397180"/>
            <a:ext cx="659208" cy="659208"/>
            <a:chOff x="6001024" y="2602667"/>
            <a:chExt cx="803224" cy="803224"/>
          </a:xfrm>
        </p:grpSpPr>
        <p:sp>
          <p:nvSpPr>
            <p:cNvPr id="30" name="Ellipse 29"/>
            <p:cNvSpPr/>
            <p:nvPr/>
          </p:nvSpPr>
          <p:spPr>
            <a:xfrm>
              <a:off x="6004096" y="2606676"/>
              <a:ext cx="795206" cy="795206"/>
            </a:xfrm>
            <a:prstGeom prst="ellipse">
              <a:avLst/>
            </a:prstGeom>
            <a:solidFill>
              <a:srgbClr val="0E1D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31" name="Corde 30"/>
            <p:cNvSpPr/>
            <p:nvPr/>
          </p:nvSpPr>
          <p:spPr>
            <a:xfrm flipH="1">
              <a:off x="6001024" y="2602667"/>
              <a:ext cx="803224" cy="803224"/>
            </a:xfrm>
            <a:prstGeom prst="chord">
              <a:avLst>
                <a:gd name="adj1" fmla="val 5356421"/>
                <a:gd name="adj2" fmla="val 1620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6096724" y="2735991"/>
              <a:ext cx="605046" cy="547766"/>
            </a:xfrm>
            <a:custGeom>
              <a:avLst/>
              <a:gdLst>
                <a:gd name="T0" fmla="*/ 755202422 w 281"/>
                <a:gd name="T1" fmla="*/ 2147483647 h 254"/>
                <a:gd name="T2" fmla="*/ 2147483647 w 281"/>
                <a:gd name="T3" fmla="*/ 2147483647 h 254"/>
                <a:gd name="T4" fmla="*/ 2147483647 w 281"/>
                <a:gd name="T5" fmla="*/ 378482000 h 254"/>
                <a:gd name="T6" fmla="*/ 2147483647 w 281"/>
                <a:gd name="T7" fmla="*/ 270342800 h 254"/>
                <a:gd name="T8" fmla="*/ 2147483647 w 281"/>
                <a:gd name="T9" fmla="*/ 0 h 254"/>
                <a:gd name="T10" fmla="*/ 2147483647 w 281"/>
                <a:gd name="T11" fmla="*/ 621795200 h 254"/>
                <a:gd name="T12" fmla="*/ 2147483647 w 281"/>
                <a:gd name="T13" fmla="*/ 27034800 h 254"/>
                <a:gd name="T14" fmla="*/ 2147483647 w 281"/>
                <a:gd name="T15" fmla="*/ 784004000 h 254"/>
                <a:gd name="T16" fmla="*/ 1537371353 w 281"/>
                <a:gd name="T17" fmla="*/ 811033600 h 254"/>
                <a:gd name="T18" fmla="*/ 1807088358 w 281"/>
                <a:gd name="T19" fmla="*/ 1054346800 h 254"/>
                <a:gd name="T20" fmla="*/ 1159772738 w 281"/>
                <a:gd name="T21" fmla="*/ 1027312000 h 254"/>
                <a:gd name="T22" fmla="*/ 1429484551 w 281"/>
                <a:gd name="T23" fmla="*/ 1432828800 h 254"/>
                <a:gd name="T24" fmla="*/ 620343920 w 281"/>
                <a:gd name="T25" fmla="*/ 1162486000 h 254"/>
                <a:gd name="T26" fmla="*/ 593372219 w 281"/>
                <a:gd name="T27" fmla="*/ 1135451200 h 254"/>
                <a:gd name="T28" fmla="*/ 1159772738 w 281"/>
                <a:gd name="T29" fmla="*/ 2054624000 h 254"/>
                <a:gd name="T30" fmla="*/ 701259021 w 281"/>
                <a:gd name="T31" fmla="*/ 2147483647 h 254"/>
                <a:gd name="T32" fmla="*/ 1321602941 w 281"/>
                <a:gd name="T33" fmla="*/ 2147483647 h 254"/>
                <a:gd name="T34" fmla="*/ 674287321 w 281"/>
                <a:gd name="T35" fmla="*/ 2147483647 h 254"/>
                <a:gd name="T36" fmla="*/ 1051885936 w 281"/>
                <a:gd name="T37" fmla="*/ 2147483647 h 254"/>
                <a:gd name="T38" fmla="*/ 1699201556 w 281"/>
                <a:gd name="T39" fmla="*/ 2147483647 h 254"/>
                <a:gd name="T40" fmla="*/ 0 w 281"/>
                <a:gd name="T41" fmla="*/ 2147483647 h 254"/>
                <a:gd name="T42" fmla="*/ 1267659540 w 281"/>
                <a:gd name="T43" fmla="*/ 2147483647 h 254"/>
                <a:gd name="T44" fmla="*/ 890055733 w 281"/>
                <a:gd name="T45" fmla="*/ 2147483647 h 254"/>
                <a:gd name="T46" fmla="*/ 1780116657 w 281"/>
                <a:gd name="T47" fmla="*/ 2147483647 h 254"/>
                <a:gd name="T48" fmla="*/ 1861031759 w 281"/>
                <a:gd name="T49" fmla="*/ 2147483647 h 254"/>
                <a:gd name="T50" fmla="*/ 2147483647 w 281"/>
                <a:gd name="T51" fmla="*/ 2147483647 h 254"/>
                <a:gd name="T52" fmla="*/ 2147483647 w 281"/>
                <a:gd name="T53" fmla="*/ 2147483647 h 254"/>
                <a:gd name="T54" fmla="*/ 2147483647 w 281"/>
                <a:gd name="T55" fmla="*/ 2147483647 h 254"/>
                <a:gd name="T56" fmla="*/ 2147483647 w 281"/>
                <a:gd name="T57" fmla="*/ 2147483647 h 254"/>
                <a:gd name="T58" fmla="*/ 2147483647 w 281"/>
                <a:gd name="T59" fmla="*/ 2147483647 h 254"/>
                <a:gd name="T60" fmla="*/ 2147483647 w 281"/>
                <a:gd name="T61" fmla="*/ 2147483647 h 254"/>
                <a:gd name="T62" fmla="*/ 2147483647 w 281"/>
                <a:gd name="T63" fmla="*/ 324412400 h 254"/>
                <a:gd name="T64" fmla="*/ 2147483647 w 281"/>
                <a:gd name="T65" fmla="*/ 351447200 h 254"/>
                <a:gd name="T66" fmla="*/ 2147483647 w 281"/>
                <a:gd name="T67" fmla="*/ 459586400 h 254"/>
                <a:gd name="T68" fmla="*/ 2147483647 w 281"/>
                <a:gd name="T69" fmla="*/ 513656000 h 254"/>
                <a:gd name="T70" fmla="*/ 2147483647 w 281"/>
                <a:gd name="T71" fmla="*/ 702899600 h 254"/>
                <a:gd name="T72" fmla="*/ 2147483647 w 281"/>
                <a:gd name="T73" fmla="*/ 784004000 h 254"/>
                <a:gd name="T74" fmla="*/ 2147483647 w 281"/>
                <a:gd name="T75" fmla="*/ 189243600 h 254"/>
                <a:gd name="T76" fmla="*/ 2147483647 w 281"/>
                <a:gd name="T77" fmla="*/ 1027312000 h 254"/>
                <a:gd name="T78" fmla="*/ 2147483647 w 281"/>
                <a:gd name="T79" fmla="*/ 1270625200 h 254"/>
                <a:gd name="T80" fmla="*/ 2147483647 w 281"/>
                <a:gd name="T81" fmla="*/ 1459863600 h 254"/>
                <a:gd name="T82" fmla="*/ 2147483647 w 281"/>
                <a:gd name="T83" fmla="*/ 1622072400 h 254"/>
                <a:gd name="T84" fmla="*/ 2147483647 w 281"/>
                <a:gd name="T85" fmla="*/ 1973519600 h 254"/>
                <a:gd name="T86" fmla="*/ 2147483647 w 281"/>
                <a:gd name="T87" fmla="*/ 1838350800 h 254"/>
                <a:gd name="T88" fmla="*/ 2147483647 w 281"/>
                <a:gd name="T89" fmla="*/ 1838350800 h 254"/>
                <a:gd name="T90" fmla="*/ 2147483647 w 281"/>
                <a:gd name="T91" fmla="*/ 2147483647 h 254"/>
                <a:gd name="T92" fmla="*/ 2147483647 w 281"/>
                <a:gd name="T93" fmla="*/ 2147483647 h 254"/>
                <a:gd name="T94" fmla="*/ 2147483647 w 281"/>
                <a:gd name="T95" fmla="*/ 2147483647 h 254"/>
                <a:gd name="T96" fmla="*/ 2147483647 w 281"/>
                <a:gd name="T97" fmla="*/ 2147483647 h 254"/>
                <a:gd name="T98" fmla="*/ 2147483647 w 281"/>
                <a:gd name="T99" fmla="*/ 2147483647 h 254"/>
                <a:gd name="T100" fmla="*/ 2147483647 w 281"/>
                <a:gd name="T101" fmla="*/ 2147483647 h 254"/>
                <a:gd name="T102" fmla="*/ 2147483647 w 281"/>
                <a:gd name="T103" fmla="*/ 2147483647 h 254"/>
                <a:gd name="T104" fmla="*/ 2147483647 w 281"/>
                <a:gd name="T105" fmla="*/ 2147483647 h 254"/>
                <a:gd name="T106" fmla="*/ 2147483647 w 281"/>
                <a:gd name="T107" fmla="*/ 2147483647 h 254"/>
                <a:gd name="T108" fmla="*/ 2147483647 w 281"/>
                <a:gd name="T109" fmla="*/ 2147483647 h 254"/>
                <a:gd name="T110" fmla="*/ 2147483647 w 281"/>
                <a:gd name="T111" fmla="*/ 2147483647 h 254"/>
                <a:gd name="T112" fmla="*/ 2147483647 w 281"/>
                <a:gd name="T113" fmla="*/ 2147483647 h 254"/>
                <a:gd name="T114" fmla="*/ 2147483647 w 281"/>
                <a:gd name="T115" fmla="*/ 2147483647 h 254"/>
                <a:gd name="T116" fmla="*/ 2147483647 w 281"/>
                <a:gd name="T117" fmla="*/ 2147483647 h 254"/>
                <a:gd name="T118" fmla="*/ 2147483647 w 281"/>
                <a:gd name="T119" fmla="*/ 2147483647 h 25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81" h="254">
                  <a:moveTo>
                    <a:pt x="190" y="15"/>
                  </a:moveTo>
                  <a:cubicBezTo>
                    <a:pt x="228" y="34"/>
                    <a:pt x="251" y="78"/>
                    <a:pt x="244" y="123"/>
                  </a:cubicBezTo>
                  <a:cubicBezTo>
                    <a:pt x="239" y="159"/>
                    <a:pt x="215" y="189"/>
                    <a:pt x="183" y="201"/>
                  </a:cubicBezTo>
                  <a:cubicBezTo>
                    <a:pt x="171" y="206"/>
                    <a:pt x="153" y="211"/>
                    <a:pt x="141" y="220"/>
                  </a:cubicBezTo>
                  <a:cubicBezTo>
                    <a:pt x="141" y="220"/>
                    <a:pt x="140" y="220"/>
                    <a:pt x="140" y="220"/>
                  </a:cubicBezTo>
                  <a:cubicBezTo>
                    <a:pt x="128" y="211"/>
                    <a:pt x="110" y="206"/>
                    <a:pt x="98" y="201"/>
                  </a:cubicBezTo>
                  <a:cubicBezTo>
                    <a:pt x="66" y="189"/>
                    <a:pt x="42" y="159"/>
                    <a:pt x="37" y="123"/>
                  </a:cubicBezTo>
                  <a:cubicBezTo>
                    <a:pt x="30" y="78"/>
                    <a:pt x="53" y="34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0" y="14"/>
                  </a:cubicBezTo>
                  <a:cubicBezTo>
                    <a:pt x="39" y="27"/>
                    <a:pt x="24" y="92"/>
                    <a:pt x="28" y="125"/>
                  </a:cubicBezTo>
                  <a:cubicBezTo>
                    <a:pt x="34" y="164"/>
                    <a:pt x="60" y="197"/>
                    <a:pt x="96" y="209"/>
                  </a:cubicBezTo>
                  <a:cubicBezTo>
                    <a:pt x="109" y="214"/>
                    <a:pt x="123" y="217"/>
                    <a:pt x="135" y="225"/>
                  </a:cubicBezTo>
                  <a:cubicBezTo>
                    <a:pt x="135" y="225"/>
                    <a:pt x="135" y="225"/>
                    <a:pt x="135" y="225"/>
                  </a:cubicBezTo>
                  <a:cubicBezTo>
                    <a:pt x="135" y="225"/>
                    <a:pt x="135" y="226"/>
                    <a:pt x="135" y="226"/>
                  </a:cubicBezTo>
                  <a:cubicBezTo>
                    <a:pt x="131" y="230"/>
                    <a:pt x="128" y="235"/>
                    <a:pt x="127" y="241"/>
                  </a:cubicBezTo>
                  <a:cubicBezTo>
                    <a:pt x="127" y="241"/>
                    <a:pt x="127" y="241"/>
                    <a:pt x="127" y="241"/>
                  </a:cubicBezTo>
                  <a:cubicBezTo>
                    <a:pt x="127" y="241"/>
                    <a:pt x="128" y="241"/>
                    <a:pt x="128" y="241"/>
                  </a:cubicBezTo>
                  <a:cubicBezTo>
                    <a:pt x="128" y="240"/>
                    <a:pt x="128" y="240"/>
                    <a:pt x="128" y="240"/>
                  </a:cubicBezTo>
                  <a:cubicBezTo>
                    <a:pt x="129" y="239"/>
                    <a:pt x="131" y="238"/>
                    <a:pt x="132" y="236"/>
                  </a:cubicBezTo>
                  <a:cubicBezTo>
                    <a:pt x="134" y="234"/>
                    <a:pt x="137" y="231"/>
                    <a:pt x="140" y="229"/>
                  </a:cubicBezTo>
                  <a:cubicBezTo>
                    <a:pt x="140" y="229"/>
                    <a:pt x="141" y="229"/>
                    <a:pt x="141" y="229"/>
                  </a:cubicBezTo>
                  <a:cubicBezTo>
                    <a:pt x="144" y="231"/>
                    <a:pt x="146" y="234"/>
                    <a:pt x="149" y="236"/>
                  </a:cubicBezTo>
                  <a:cubicBezTo>
                    <a:pt x="150" y="238"/>
                    <a:pt x="151" y="239"/>
                    <a:pt x="153" y="240"/>
                  </a:cubicBezTo>
                  <a:cubicBezTo>
                    <a:pt x="153" y="241"/>
                    <a:pt x="153" y="241"/>
                    <a:pt x="153" y="241"/>
                  </a:cubicBezTo>
                  <a:cubicBezTo>
                    <a:pt x="153" y="241"/>
                    <a:pt x="153" y="241"/>
                    <a:pt x="154" y="241"/>
                  </a:cubicBezTo>
                  <a:cubicBezTo>
                    <a:pt x="154" y="241"/>
                    <a:pt x="154" y="241"/>
                    <a:pt x="154" y="241"/>
                  </a:cubicBezTo>
                  <a:cubicBezTo>
                    <a:pt x="153" y="235"/>
                    <a:pt x="150" y="230"/>
                    <a:pt x="146" y="226"/>
                  </a:cubicBezTo>
                  <a:cubicBezTo>
                    <a:pt x="146" y="226"/>
                    <a:pt x="146" y="225"/>
                    <a:pt x="146" y="225"/>
                  </a:cubicBezTo>
                  <a:cubicBezTo>
                    <a:pt x="146" y="225"/>
                    <a:pt x="146" y="225"/>
                    <a:pt x="146" y="225"/>
                  </a:cubicBezTo>
                  <a:cubicBezTo>
                    <a:pt x="158" y="217"/>
                    <a:pt x="171" y="214"/>
                    <a:pt x="185" y="209"/>
                  </a:cubicBezTo>
                  <a:cubicBezTo>
                    <a:pt x="220" y="197"/>
                    <a:pt x="247" y="164"/>
                    <a:pt x="252" y="125"/>
                  </a:cubicBezTo>
                  <a:cubicBezTo>
                    <a:pt x="257" y="92"/>
                    <a:pt x="242" y="27"/>
                    <a:pt x="190" y="14"/>
                  </a:cubicBezTo>
                  <a:cubicBezTo>
                    <a:pt x="190" y="14"/>
                    <a:pt x="190" y="14"/>
                    <a:pt x="190" y="15"/>
                  </a:cubicBezTo>
                  <a:cubicBezTo>
                    <a:pt x="190" y="15"/>
                    <a:pt x="190" y="15"/>
                    <a:pt x="190" y="15"/>
                  </a:cubicBezTo>
                  <a:close/>
                  <a:moveTo>
                    <a:pt x="113" y="9"/>
                  </a:moveTo>
                  <a:cubicBezTo>
                    <a:pt x="108" y="9"/>
                    <a:pt x="104" y="5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9" y="13"/>
                    <a:pt x="99" y="13"/>
                  </a:cubicBezTo>
                  <a:cubicBezTo>
                    <a:pt x="103" y="12"/>
                    <a:pt x="106" y="12"/>
                    <a:pt x="110" y="11"/>
                  </a:cubicBezTo>
                  <a:cubicBezTo>
                    <a:pt x="106" y="12"/>
                    <a:pt x="102" y="13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5"/>
                  </a:cubicBezTo>
                  <a:cubicBezTo>
                    <a:pt x="103" y="20"/>
                    <a:pt x="110" y="16"/>
                    <a:pt x="113" y="10"/>
                  </a:cubicBezTo>
                  <a:cubicBezTo>
                    <a:pt x="113" y="10"/>
                    <a:pt x="113" y="10"/>
                    <a:pt x="113" y="9"/>
                  </a:cubicBezTo>
                  <a:cubicBezTo>
                    <a:pt x="113" y="9"/>
                    <a:pt x="113" y="9"/>
                    <a:pt x="113" y="9"/>
                  </a:cubicBezTo>
                  <a:close/>
                  <a:moveTo>
                    <a:pt x="101" y="1"/>
                  </a:moveTo>
                  <a:cubicBezTo>
                    <a:pt x="98" y="6"/>
                    <a:pt x="99" y="12"/>
                    <a:pt x="90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92" y="9"/>
                    <a:pt x="95" y="6"/>
                    <a:pt x="98" y="3"/>
                  </a:cubicBezTo>
                  <a:cubicBezTo>
                    <a:pt x="94" y="5"/>
                    <a:pt x="91" y="8"/>
                    <a:pt x="88" y="12"/>
                  </a:cubicBezTo>
                  <a:cubicBezTo>
                    <a:pt x="88" y="12"/>
                    <a:pt x="88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6" y="4"/>
                    <a:pt x="94" y="0"/>
                    <a:pt x="100" y="0"/>
                  </a:cubicBezTo>
                  <a:cubicBezTo>
                    <a:pt x="101" y="0"/>
                    <a:pt x="101" y="0"/>
                    <a:pt x="101" y="1"/>
                  </a:cubicBezTo>
                  <a:cubicBezTo>
                    <a:pt x="101" y="1"/>
                    <a:pt x="101" y="1"/>
                    <a:pt x="101" y="1"/>
                  </a:cubicBezTo>
                  <a:close/>
                  <a:moveTo>
                    <a:pt x="106" y="22"/>
                  </a:moveTo>
                  <a:cubicBezTo>
                    <a:pt x="101" y="19"/>
                    <a:pt x="99" y="13"/>
                    <a:pt x="91" y="17"/>
                  </a:cubicBezTo>
                  <a:cubicBezTo>
                    <a:pt x="90" y="18"/>
                    <a:pt x="90" y="18"/>
                    <a:pt x="90" y="18"/>
                  </a:cubicBezTo>
                  <a:cubicBezTo>
                    <a:pt x="90" y="18"/>
                    <a:pt x="90" y="18"/>
                    <a:pt x="91" y="19"/>
                  </a:cubicBezTo>
                  <a:cubicBezTo>
                    <a:pt x="94" y="20"/>
                    <a:pt x="98" y="21"/>
                    <a:pt x="102" y="22"/>
                  </a:cubicBezTo>
                  <a:cubicBezTo>
                    <a:pt x="98" y="22"/>
                    <a:pt x="93" y="21"/>
                    <a:pt x="90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9" y="19"/>
                    <a:pt x="89" y="20"/>
                    <a:pt x="89" y="20"/>
                  </a:cubicBezTo>
                  <a:cubicBezTo>
                    <a:pt x="92" y="27"/>
                    <a:pt x="100" y="27"/>
                    <a:pt x="106" y="23"/>
                  </a:cubicBezTo>
                  <a:cubicBezTo>
                    <a:pt x="106" y="23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lose/>
                  <a:moveTo>
                    <a:pt x="81" y="2"/>
                  </a:moveTo>
                  <a:cubicBezTo>
                    <a:pt x="80" y="8"/>
                    <a:pt x="84" y="14"/>
                    <a:pt x="74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19"/>
                    <a:pt x="74" y="18"/>
                    <a:pt x="74" y="18"/>
                  </a:cubicBezTo>
                  <a:cubicBezTo>
                    <a:pt x="75" y="14"/>
                    <a:pt x="77" y="9"/>
                    <a:pt x="79" y="5"/>
                  </a:cubicBezTo>
                  <a:cubicBezTo>
                    <a:pt x="76" y="9"/>
                    <a:pt x="74" y="14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2" y="19"/>
                    <a:pt x="71" y="19"/>
                  </a:cubicBezTo>
                  <a:cubicBezTo>
                    <a:pt x="67" y="11"/>
                    <a:pt x="73" y="4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1" y="1"/>
                    <a:pt x="81" y="1"/>
                    <a:pt x="81" y="2"/>
                  </a:cubicBezTo>
                  <a:close/>
                  <a:moveTo>
                    <a:pt x="95" y="28"/>
                  </a:moveTo>
                  <a:cubicBezTo>
                    <a:pt x="89" y="26"/>
                    <a:pt x="86" y="20"/>
                    <a:pt x="77" y="26"/>
                  </a:cubicBezTo>
                  <a:cubicBezTo>
                    <a:pt x="77" y="26"/>
                    <a:pt x="77" y="26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82" y="28"/>
                    <a:pt x="86" y="29"/>
                    <a:pt x="91" y="29"/>
                  </a:cubicBezTo>
                  <a:cubicBezTo>
                    <a:pt x="86" y="29"/>
                    <a:pt x="81" y="29"/>
                    <a:pt x="76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6" y="28"/>
                    <a:pt x="76" y="29"/>
                    <a:pt x="76" y="29"/>
                  </a:cubicBezTo>
                  <a:cubicBezTo>
                    <a:pt x="80" y="37"/>
                    <a:pt x="89" y="35"/>
                    <a:pt x="95" y="29"/>
                  </a:cubicBezTo>
                  <a:cubicBezTo>
                    <a:pt x="95" y="29"/>
                    <a:pt x="95" y="29"/>
                    <a:pt x="95" y="28"/>
                  </a:cubicBezTo>
                  <a:cubicBezTo>
                    <a:pt x="95" y="28"/>
                    <a:pt x="95" y="28"/>
                    <a:pt x="95" y="28"/>
                  </a:cubicBezTo>
                  <a:close/>
                  <a:moveTo>
                    <a:pt x="60" y="7"/>
                  </a:moveTo>
                  <a:cubicBezTo>
                    <a:pt x="61" y="15"/>
                    <a:pt x="68" y="20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8" y="29"/>
                  </a:cubicBezTo>
                  <a:cubicBezTo>
                    <a:pt x="58" y="28"/>
                    <a:pt x="58" y="27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7" y="25"/>
                    <a:pt x="57" y="25"/>
                    <a:pt x="57" y="26"/>
                  </a:cubicBezTo>
                  <a:cubicBezTo>
                    <a:pt x="57" y="27"/>
                    <a:pt x="57" y="28"/>
                    <a:pt x="57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7" y="30"/>
                    <a:pt x="56" y="30"/>
                  </a:cubicBezTo>
                  <a:cubicBezTo>
                    <a:pt x="49" y="24"/>
                    <a:pt x="52" y="13"/>
                    <a:pt x="59" y="7"/>
                  </a:cubicBezTo>
                  <a:cubicBezTo>
                    <a:pt x="59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lose/>
                  <a:moveTo>
                    <a:pt x="85" y="37"/>
                  </a:moveTo>
                  <a:cubicBezTo>
                    <a:pt x="78" y="36"/>
                    <a:pt x="73" y="28"/>
                    <a:pt x="64" y="37"/>
                  </a:cubicBezTo>
                  <a:cubicBezTo>
                    <a:pt x="64" y="37"/>
                    <a:pt x="64" y="37"/>
                    <a:pt x="64" y="38"/>
                  </a:cubicBezTo>
                  <a:cubicBezTo>
                    <a:pt x="64" y="38"/>
                    <a:pt x="64" y="38"/>
                    <a:pt x="65" y="38"/>
                  </a:cubicBezTo>
                  <a:cubicBezTo>
                    <a:pt x="66" y="38"/>
                    <a:pt x="67" y="38"/>
                    <a:pt x="67" y="38"/>
                  </a:cubicBezTo>
                  <a:cubicBezTo>
                    <a:pt x="68" y="38"/>
                    <a:pt x="68" y="39"/>
                    <a:pt x="68" y="39"/>
                  </a:cubicBezTo>
                  <a:cubicBezTo>
                    <a:pt x="68" y="39"/>
                    <a:pt x="68" y="39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9" y="49"/>
                    <a:pt x="79" y="45"/>
                    <a:pt x="85" y="38"/>
                  </a:cubicBezTo>
                  <a:cubicBezTo>
                    <a:pt x="85" y="38"/>
                    <a:pt x="85" y="37"/>
                    <a:pt x="85" y="37"/>
                  </a:cubicBezTo>
                  <a:cubicBezTo>
                    <a:pt x="85" y="37"/>
                    <a:pt x="85" y="37"/>
                    <a:pt x="85" y="37"/>
                  </a:cubicBezTo>
                  <a:close/>
                  <a:moveTo>
                    <a:pt x="41" y="20"/>
                  </a:moveTo>
                  <a:cubicBezTo>
                    <a:pt x="44" y="28"/>
                    <a:pt x="52" y="32"/>
                    <a:pt x="46" y="45"/>
                  </a:cubicBezTo>
                  <a:cubicBezTo>
                    <a:pt x="46" y="45"/>
                    <a:pt x="46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4" y="43"/>
                    <a:pt x="44" y="40"/>
                    <a:pt x="43" y="38"/>
                  </a:cubicBezTo>
                  <a:cubicBezTo>
                    <a:pt x="43" y="38"/>
                    <a:pt x="43" y="38"/>
                    <a:pt x="42" y="38"/>
                  </a:cubicBezTo>
                  <a:cubicBezTo>
                    <a:pt x="42" y="38"/>
                    <a:pt x="42" y="38"/>
                    <a:pt x="42" y="39"/>
                  </a:cubicBezTo>
                  <a:cubicBezTo>
                    <a:pt x="42" y="41"/>
                    <a:pt x="43" y="44"/>
                    <a:pt x="44" y="46"/>
                  </a:cubicBezTo>
                  <a:cubicBezTo>
                    <a:pt x="44" y="46"/>
                    <a:pt x="44" y="47"/>
                    <a:pt x="44" y="47"/>
                  </a:cubicBezTo>
                  <a:cubicBezTo>
                    <a:pt x="44" y="47"/>
                    <a:pt x="43" y="47"/>
                    <a:pt x="43" y="47"/>
                  </a:cubicBezTo>
                  <a:cubicBezTo>
                    <a:pt x="33" y="42"/>
                    <a:pt x="34" y="2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1" y="20"/>
                    <a:pt x="41" y="20"/>
                  </a:cubicBezTo>
                  <a:close/>
                  <a:moveTo>
                    <a:pt x="76" y="49"/>
                  </a:moveTo>
                  <a:cubicBezTo>
                    <a:pt x="68" y="49"/>
                    <a:pt x="62" y="41"/>
                    <a:pt x="53" y="52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5" y="53"/>
                    <a:pt x="57" y="53"/>
                    <a:pt x="59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4"/>
                    <a:pt x="60" y="54"/>
                    <a:pt x="59" y="54"/>
                  </a:cubicBezTo>
                  <a:cubicBezTo>
                    <a:pt x="57" y="54"/>
                    <a:pt x="55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6"/>
                    <a:pt x="52" y="56"/>
                  </a:cubicBezTo>
                  <a:cubicBezTo>
                    <a:pt x="60" y="65"/>
                    <a:pt x="71" y="59"/>
                    <a:pt x="76" y="50"/>
                  </a:cubicBezTo>
                  <a:cubicBezTo>
                    <a:pt x="76" y="50"/>
                    <a:pt x="76" y="49"/>
                    <a:pt x="76" y="49"/>
                  </a:cubicBezTo>
                  <a:cubicBezTo>
                    <a:pt x="76" y="49"/>
                    <a:pt x="76" y="49"/>
                    <a:pt x="76" y="49"/>
                  </a:cubicBezTo>
                  <a:close/>
                  <a:moveTo>
                    <a:pt x="23" y="43"/>
                  </a:moveTo>
                  <a:cubicBezTo>
                    <a:pt x="28" y="50"/>
                    <a:pt x="38" y="51"/>
                    <a:pt x="34" y="68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4" y="68"/>
                    <a:pt x="33" y="68"/>
                    <a:pt x="33" y="68"/>
                  </a:cubicBezTo>
                  <a:cubicBezTo>
                    <a:pt x="32" y="65"/>
                    <a:pt x="30" y="63"/>
                    <a:pt x="29" y="60"/>
                  </a:cubicBezTo>
                  <a:cubicBezTo>
                    <a:pt x="29" y="60"/>
                    <a:pt x="28" y="59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9" y="64"/>
                    <a:pt x="31" y="67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70"/>
                    <a:pt x="32" y="71"/>
                    <a:pt x="32" y="71"/>
                  </a:cubicBezTo>
                  <a:cubicBezTo>
                    <a:pt x="20" y="69"/>
                    <a:pt x="18" y="54"/>
                    <a:pt x="22" y="43"/>
                  </a:cubicBezTo>
                  <a:cubicBezTo>
                    <a:pt x="22" y="43"/>
                    <a:pt x="22" y="42"/>
                    <a:pt x="22" y="42"/>
                  </a:cubicBezTo>
                  <a:cubicBezTo>
                    <a:pt x="23" y="42"/>
                    <a:pt x="23" y="42"/>
                    <a:pt x="23" y="43"/>
                  </a:cubicBezTo>
                  <a:close/>
                  <a:moveTo>
                    <a:pt x="69" y="64"/>
                  </a:moveTo>
                  <a:cubicBezTo>
                    <a:pt x="60" y="65"/>
                    <a:pt x="52" y="58"/>
                    <a:pt x="44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7" y="72"/>
                    <a:pt x="50" y="72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4" y="72"/>
                    <a:pt x="53" y="72"/>
                    <a:pt x="53" y="72"/>
                  </a:cubicBezTo>
                  <a:cubicBezTo>
                    <a:pt x="50" y="73"/>
                    <a:pt x="47" y="74"/>
                    <a:pt x="44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75"/>
                    <a:pt x="43" y="76"/>
                    <a:pt x="43" y="76"/>
                  </a:cubicBezTo>
                  <a:cubicBezTo>
                    <a:pt x="53" y="84"/>
                    <a:pt x="64" y="76"/>
                    <a:pt x="69" y="65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lose/>
                  <a:moveTo>
                    <a:pt x="13" y="68"/>
                  </a:moveTo>
                  <a:cubicBezTo>
                    <a:pt x="19" y="76"/>
                    <a:pt x="30" y="76"/>
                    <a:pt x="27" y="93"/>
                  </a:cubicBezTo>
                  <a:cubicBezTo>
                    <a:pt x="27" y="93"/>
                    <a:pt x="27" y="94"/>
                    <a:pt x="27" y="94"/>
                  </a:cubicBezTo>
                  <a:cubicBezTo>
                    <a:pt x="27" y="94"/>
                    <a:pt x="27" y="94"/>
                    <a:pt x="26" y="93"/>
                  </a:cubicBezTo>
                  <a:cubicBezTo>
                    <a:pt x="24" y="91"/>
                    <a:pt x="22" y="88"/>
                    <a:pt x="21" y="85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5"/>
                    <a:pt x="20" y="85"/>
                    <a:pt x="20" y="86"/>
                  </a:cubicBezTo>
                  <a:cubicBezTo>
                    <a:pt x="22" y="89"/>
                    <a:pt x="24" y="92"/>
                    <a:pt x="26" y="96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12" y="96"/>
                    <a:pt x="9" y="81"/>
                    <a:pt x="12" y="69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lose/>
                  <a:moveTo>
                    <a:pt x="64" y="82"/>
                  </a:moveTo>
                  <a:cubicBezTo>
                    <a:pt x="55" y="85"/>
                    <a:pt x="46" y="78"/>
                    <a:pt x="39" y="94"/>
                  </a:cubicBezTo>
                  <a:cubicBezTo>
                    <a:pt x="39" y="94"/>
                    <a:pt x="39" y="95"/>
                    <a:pt x="39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3" y="94"/>
                    <a:pt x="46" y="93"/>
                    <a:pt x="49" y="91"/>
                  </a:cubicBezTo>
                  <a:cubicBezTo>
                    <a:pt x="49" y="91"/>
                    <a:pt x="49" y="91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6" y="94"/>
                    <a:pt x="42" y="96"/>
                    <a:pt x="39" y="97"/>
                  </a:cubicBezTo>
                  <a:cubicBezTo>
                    <a:pt x="39" y="97"/>
                    <a:pt x="38" y="97"/>
                    <a:pt x="38" y="97"/>
                  </a:cubicBezTo>
                  <a:cubicBezTo>
                    <a:pt x="38" y="98"/>
                    <a:pt x="38" y="98"/>
                    <a:pt x="39" y="98"/>
                  </a:cubicBezTo>
                  <a:cubicBezTo>
                    <a:pt x="50" y="105"/>
                    <a:pt x="61" y="95"/>
                    <a:pt x="64" y="83"/>
                  </a:cubicBezTo>
                  <a:cubicBezTo>
                    <a:pt x="64" y="83"/>
                    <a:pt x="64" y="82"/>
                    <a:pt x="64" y="82"/>
                  </a:cubicBezTo>
                  <a:cubicBezTo>
                    <a:pt x="64" y="82"/>
                    <a:pt x="64" y="82"/>
                    <a:pt x="64" y="82"/>
                  </a:cubicBezTo>
                  <a:close/>
                  <a:moveTo>
                    <a:pt x="1" y="103"/>
                  </a:moveTo>
                  <a:cubicBezTo>
                    <a:pt x="10" y="108"/>
                    <a:pt x="20" y="102"/>
                    <a:pt x="25" y="120"/>
                  </a:cubicBezTo>
                  <a:cubicBezTo>
                    <a:pt x="25" y="120"/>
                    <a:pt x="25" y="121"/>
                    <a:pt x="25" y="121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21" y="119"/>
                    <a:pt x="18" y="117"/>
                    <a:pt x="15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4" y="115"/>
                    <a:pt x="14" y="116"/>
                    <a:pt x="14" y="116"/>
                  </a:cubicBezTo>
                  <a:cubicBezTo>
                    <a:pt x="18" y="119"/>
                    <a:pt x="21" y="121"/>
                    <a:pt x="25" y="123"/>
                  </a:cubicBezTo>
                  <a:cubicBezTo>
                    <a:pt x="25" y="123"/>
                    <a:pt x="25" y="123"/>
                    <a:pt x="25" y="124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12" y="130"/>
                    <a:pt x="2" y="117"/>
                    <a:pt x="0" y="104"/>
                  </a:cubicBezTo>
                  <a:cubicBezTo>
                    <a:pt x="0" y="104"/>
                    <a:pt x="0" y="103"/>
                    <a:pt x="0" y="103"/>
                  </a:cubicBezTo>
                  <a:cubicBezTo>
                    <a:pt x="1" y="103"/>
                    <a:pt x="1" y="103"/>
                    <a:pt x="1" y="103"/>
                  </a:cubicBezTo>
                  <a:close/>
                  <a:moveTo>
                    <a:pt x="63" y="100"/>
                  </a:moveTo>
                  <a:cubicBezTo>
                    <a:pt x="54" y="105"/>
                    <a:pt x="43" y="99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9"/>
                    <a:pt x="39" y="119"/>
                    <a:pt x="39" y="118"/>
                  </a:cubicBezTo>
                  <a:cubicBezTo>
                    <a:pt x="43" y="117"/>
                    <a:pt x="46" y="115"/>
                    <a:pt x="49" y="112"/>
                  </a:cubicBezTo>
                  <a:cubicBezTo>
                    <a:pt x="50" y="112"/>
                    <a:pt x="50" y="112"/>
                    <a:pt x="50" y="113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46" y="116"/>
                    <a:pt x="43" y="119"/>
                    <a:pt x="39" y="121"/>
                  </a:cubicBezTo>
                  <a:cubicBezTo>
                    <a:pt x="39" y="121"/>
                    <a:pt x="39" y="121"/>
                    <a:pt x="39" y="121"/>
                  </a:cubicBezTo>
                  <a:cubicBezTo>
                    <a:pt x="39" y="121"/>
                    <a:pt x="39" y="122"/>
                    <a:pt x="39" y="122"/>
                  </a:cubicBezTo>
                  <a:cubicBezTo>
                    <a:pt x="52" y="127"/>
                    <a:pt x="62" y="115"/>
                    <a:pt x="63" y="101"/>
                  </a:cubicBezTo>
                  <a:cubicBezTo>
                    <a:pt x="63" y="101"/>
                    <a:pt x="63" y="100"/>
                    <a:pt x="63" y="100"/>
                  </a:cubicBezTo>
                  <a:cubicBezTo>
                    <a:pt x="63" y="100"/>
                    <a:pt x="63" y="100"/>
                    <a:pt x="63" y="100"/>
                  </a:cubicBezTo>
                  <a:close/>
                  <a:moveTo>
                    <a:pt x="0" y="148"/>
                  </a:moveTo>
                  <a:cubicBezTo>
                    <a:pt x="11" y="147"/>
                    <a:pt x="18" y="136"/>
                    <a:pt x="31" y="150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31" y="151"/>
                    <a:pt x="31" y="151"/>
                    <a:pt x="31" y="151"/>
                  </a:cubicBezTo>
                  <a:cubicBezTo>
                    <a:pt x="27" y="151"/>
                    <a:pt x="22" y="151"/>
                    <a:pt x="18" y="151"/>
                  </a:cubicBezTo>
                  <a:cubicBezTo>
                    <a:pt x="18" y="151"/>
                    <a:pt x="17" y="151"/>
                    <a:pt x="17" y="151"/>
                  </a:cubicBezTo>
                  <a:cubicBezTo>
                    <a:pt x="17" y="152"/>
                    <a:pt x="17" y="152"/>
                    <a:pt x="18" y="152"/>
                  </a:cubicBezTo>
                  <a:cubicBezTo>
                    <a:pt x="23" y="153"/>
                    <a:pt x="28" y="153"/>
                    <a:pt x="32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33" y="153"/>
                    <a:pt x="33" y="154"/>
                  </a:cubicBezTo>
                  <a:cubicBezTo>
                    <a:pt x="24" y="167"/>
                    <a:pt x="8" y="160"/>
                    <a:pt x="0" y="1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lose/>
                  <a:moveTo>
                    <a:pt x="64" y="118"/>
                  </a:moveTo>
                  <a:cubicBezTo>
                    <a:pt x="57" y="126"/>
                    <a:pt x="44" y="125"/>
                    <a:pt x="46" y="145"/>
                  </a:cubicBezTo>
                  <a:cubicBezTo>
                    <a:pt x="46" y="145"/>
                    <a:pt x="46" y="146"/>
                    <a:pt x="47" y="146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50" y="142"/>
                    <a:pt x="53" y="138"/>
                    <a:pt x="55" y="135"/>
                  </a:cubicBezTo>
                  <a:cubicBezTo>
                    <a:pt x="55" y="134"/>
                    <a:pt x="56" y="134"/>
                    <a:pt x="56" y="135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54" y="140"/>
                    <a:pt x="51" y="144"/>
                    <a:pt x="47" y="148"/>
                  </a:cubicBezTo>
                  <a:cubicBezTo>
                    <a:pt x="47" y="148"/>
                    <a:pt x="47" y="148"/>
                    <a:pt x="47" y="149"/>
                  </a:cubicBezTo>
                  <a:cubicBezTo>
                    <a:pt x="47" y="149"/>
                    <a:pt x="48" y="149"/>
                    <a:pt x="48" y="149"/>
                  </a:cubicBezTo>
                  <a:cubicBezTo>
                    <a:pt x="63" y="149"/>
                    <a:pt x="68" y="132"/>
                    <a:pt x="65" y="118"/>
                  </a:cubicBezTo>
                  <a:cubicBezTo>
                    <a:pt x="65" y="118"/>
                    <a:pt x="64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close/>
                  <a:moveTo>
                    <a:pt x="14" y="181"/>
                  </a:moveTo>
                  <a:cubicBezTo>
                    <a:pt x="25" y="178"/>
                    <a:pt x="30" y="165"/>
                    <a:pt x="47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7" y="177"/>
                    <a:pt x="47" y="177"/>
                    <a:pt x="46" y="177"/>
                  </a:cubicBezTo>
                  <a:cubicBezTo>
                    <a:pt x="42" y="178"/>
                    <a:pt x="37" y="179"/>
                    <a:pt x="33" y="180"/>
                  </a:cubicBezTo>
                  <a:cubicBezTo>
                    <a:pt x="32" y="180"/>
                    <a:pt x="32" y="181"/>
                    <a:pt x="32" y="181"/>
                  </a:cubicBezTo>
                  <a:cubicBezTo>
                    <a:pt x="32" y="181"/>
                    <a:pt x="32" y="182"/>
                    <a:pt x="33" y="182"/>
                  </a:cubicBezTo>
                  <a:cubicBezTo>
                    <a:pt x="38" y="181"/>
                    <a:pt x="43" y="180"/>
                    <a:pt x="48" y="178"/>
                  </a:cubicBezTo>
                  <a:cubicBezTo>
                    <a:pt x="49" y="178"/>
                    <a:pt x="49" y="178"/>
                    <a:pt x="49" y="178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42" y="195"/>
                    <a:pt x="25" y="192"/>
                    <a:pt x="14" y="182"/>
                  </a:cubicBezTo>
                  <a:cubicBezTo>
                    <a:pt x="14" y="182"/>
                    <a:pt x="14" y="182"/>
                    <a:pt x="14" y="182"/>
                  </a:cubicBezTo>
                  <a:cubicBezTo>
                    <a:pt x="14" y="182"/>
                    <a:pt x="14" y="181"/>
                    <a:pt x="14" y="181"/>
                  </a:cubicBezTo>
                  <a:close/>
                  <a:moveTo>
                    <a:pt x="72" y="137"/>
                  </a:moveTo>
                  <a:cubicBezTo>
                    <a:pt x="66" y="147"/>
                    <a:pt x="54" y="147"/>
                    <a:pt x="58" y="167"/>
                  </a:cubicBezTo>
                  <a:cubicBezTo>
                    <a:pt x="58" y="167"/>
                    <a:pt x="58" y="167"/>
                    <a:pt x="59" y="167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62" y="163"/>
                    <a:pt x="64" y="159"/>
                    <a:pt x="66" y="155"/>
                  </a:cubicBezTo>
                  <a:cubicBezTo>
                    <a:pt x="66" y="155"/>
                    <a:pt x="66" y="155"/>
                    <a:pt x="67" y="155"/>
                  </a:cubicBezTo>
                  <a:cubicBezTo>
                    <a:pt x="67" y="155"/>
                    <a:pt x="67" y="155"/>
                    <a:pt x="67" y="156"/>
                  </a:cubicBezTo>
                  <a:cubicBezTo>
                    <a:pt x="65" y="161"/>
                    <a:pt x="63" y="165"/>
                    <a:pt x="60" y="170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75" y="168"/>
                    <a:pt x="78" y="151"/>
                    <a:pt x="73" y="137"/>
                  </a:cubicBezTo>
                  <a:cubicBezTo>
                    <a:pt x="73" y="137"/>
                    <a:pt x="73" y="137"/>
                    <a:pt x="73" y="137"/>
                  </a:cubicBezTo>
                  <a:cubicBezTo>
                    <a:pt x="73" y="137"/>
                    <a:pt x="72" y="137"/>
                    <a:pt x="72" y="137"/>
                  </a:cubicBezTo>
                  <a:close/>
                  <a:moveTo>
                    <a:pt x="36" y="215"/>
                  </a:moveTo>
                  <a:cubicBezTo>
                    <a:pt x="46" y="207"/>
                    <a:pt x="48" y="191"/>
                    <a:pt x="69" y="198"/>
                  </a:cubicBezTo>
                  <a:cubicBezTo>
                    <a:pt x="69" y="198"/>
                    <a:pt x="69" y="198"/>
                    <a:pt x="69" y="198"/>
                  </a:cubicBezTo>
                  <a:cubicBezTo>
                    <a:pt x="69" y="199"/>
                    <a:pt x="69" y="199"/>
                    <a:pt x="69" y="199"/>
                  </a:cubicBezTo>
                  <a:cubicBezTo>
                    <a:pt x="64" y="202"/>
                    <a:pt x="59" y="205"/>
                    <a:pt x="54" y="208"/>
                  </a:cubicBezTo>
                  <a:cubicBezTo>
                    <a:pt x="54" y="208"/>
                    <a:pt x="54" y="209"/>
                    <a:pt x="54" y="209"/>
                  </a:cubicBezTo>
                  <a:cubicBezTo>
                    <a:pt x="54" y="209"/>
                    <a:pt x="54" y="209"/>
                    <a:pt x="54" y="209"/>
                  </a:cubicBezTo>
                  <a:cubicBezTo>
                    <a:pt x="60" y="207"/>
                    <a:pt x="66" y="203"/>
                    <a:pt x="71" y="200"/>
                  </a:cubicBezTo>
                  <a:cubicBezTo>
                    <a:pt x="72" y="200"/>
                    <a:pt x="72" y="200"/>
                    <a:pt x="72" y="200"/>
                  </a:cubicBezTo>
                  <a:cubicBezTo>
                    <a:pt x="72" y="200"/>
                    <a:pt x="72" y="200"/>
                    <a:pt x="72" y="200"/>
                  </a:cubicBezTo>
                  <a:cubicBezTo>
                    <a:pt x="70" y="220"/>
                    <a:pt x="51" y="222"/>
                    <a:pt x="36" y="216"/>
                  </a:cubicBezTo>
                  <a:cubicBezTo>
                    <a:pt x="36" y="215"/>
                    <a:pt x="36" y="215"/>
                    <a:pt x="36" y="215"/>
                  </a:cubicBezTo>
                  <a:cubicBezTo>
                    <a:pt x="36" y="215"/>
                    <a:pt x="36" y="215"/>
                    <a:pt x="36" y="215"/>
                  </a:cubicBezTo>
                  <a:close/>
                  <a:moveTo>
                    <a:pt x="85" y="150"/>
                  </a:moveTo>
                  <a:cubicBezTo>
                    <a:pt x="80" y="161"/>
                    <a:pt x="67" y="165"/>
                    <a:pt x="75" y="185"/>
                  </a:cubicBezTo>
                  <a:cubicBezTo>
                    <a:pt x="76" y="185"/>
                    <a:pt x="76" y="186"/>
                    <a:pt x="76" y="186"/>
                  </a:cubicBezTo>
                  <a:cubicBezTo>
                    <a:pt x="76" y="186"/>
                    <a:pt x="76" y="185"/>
                    <a:pt x="76" y="185"/>
                  </a:cubicBezTo>
                  <a:cubicBezTo>
                    <a:pt x="78" y="180"/>
                    <a:pt x="80" y="175"/>
                    <a:pt x="82" y="170"/>
                  </a:cubicBezTo>
                  <a:cubicBezTo>
                    <a:pt x="82" y="169"/>
                    <a:pt x="82" y="169"/>
                    <a:pt x="82" y="169"/>
                  </a:cubicBezTo>
                  <a:cubicBezTo>
                    <a:pt x="83" y="169"/>
                    <a:pt x="83" y="170"/>
                    <a:pt x="83" y="170"/>
                  </a:cubicBezTo>
                  <a:cubicBezTo>
                    <a:pt x="81" y="176"/>
                    <a:pt x="80" y="182"/>
                    <a:pt x="78" y="188"/>
                  </a:cubicBezTo>
                  <a:cubicBezTo>
                    <a:pt x="77" y="188"/>
                    <a:pt x="77" y="188"/>
                    <a:pt x="78" y="188"/>
                  </a:cubicBezTo>
                  <a:cubicBezTo>
                    <a:pt x="78" y="188"/>
                    <a:pt x="78" y="188"/>
                    <a:pt x="78" y="188"/>
                  </a:cubicBezTo>
                  <a:cubicBezTo>
                    <a:pt x="94" y="183"/>
                    <a:pt x="94" y="164"/>
                    <a:pt x="86" y="150"/>
                  </a:cubicBezTo>
                  <a:cubicBezTo>
                    <a:pt x="86" y="150"/>
                    <a:pt x="85" y="150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lose/>
                  <a:moveTo>
                    <a:pt x="63" y="234"/>
                  </a:moveTo>
                  <a:cubicBezTo>
                    <a:pt x="72" y="224"/>
                    <a:pt x="71" y="209"/>
                    <a:pt x="93" y="211"/>
                  </a:cubicBezTo>
                  <a:cubicBezTo>
                    <a:pt x="93" y="211"/>
                    <a:pt x="94" y="211"/>
                    <a:pt x="94" y="212"/>
                  </a:cubicBezTo>
                  <a:cubicBezTo>
                    <a:pt x="94" y="212"/>
                    <a:pt x="94" y="212"/>
                    <a:pt x="94" y="212"/>
                  </a:cubicBezTo>
                  <a:cubicBezTo>
                    <a:pt x="89" y="216"/>
                    <a:pt x="85" y="220"/>
                    <a:pt x="80" y="224"/>
                  </a:cubicBezTo>
                  <a:cubicBezTo>
                    <a:pt x="80" y="224"/>
                    <a:pt x="80" y="225"/>
                    <a:pt x="80" y="225"/>
                  </a:cubicBezTo>
                  <a:cubicBezTo>
                    <a:pt x="80" y="225"/>
                    <a:pt x="80" y="225"/>
                    <a:pt x="81" y="225"/>
                  </a:cubicBezTo>
                  <a:cubicBezTo>
                    <a:pt x="86" y="221"/>
                    <a:pt x="91" y="217"/>
                    <a:pt x="96" y="213"/>
                  </a:cubicBezTo>
                  <a:cubicBezTo>
                    <a:pt x="96" y="213"/>
                    <a:pt x="96" y="213"/>
                    <a:pt x="97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7" y="233"/>
                    <a:pt x="79" y="239"/>
                    <a:pt x="64" y="235"/>
                  </a:cubicBezTo>
                  <a:cubicBezTo>
                    <a:pt x="63" y="235"/>
                    <a:pt x="63" y="234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lose/>
                  <a:moveTo>
                    <a:pt x="98" y="163"/>
                  </a:moveTo>
                  <a:cubicBezTo>
                    <a:pt x="97" y="175"/>
                    <a:pt x="86" y="183"/>
                    <a:pt x="100" y="199"/>
                  </a:cubicBezTo>
                  <a:cubicBezTo>
                    <a:pt x="100" y="199"/>
                    <a:pt x="101" y="199"/>
                    <a:pt x="101" y="199"/>
                  </a:cubicBezTo>
                  <a:cubicBezTo>
                    <a:pt x="101" y="199"/>
                    <a:pt x="101" y="199"/>
                    <a:pt x="101" y="199"/>
                  </a:cubicBezTo>
                  <a:cubicBezTo>
                    <a:pt x="101" y="193"/>
                    <a:pt x="102" y="188"/>
                    <a:pt x="101" y="182"/>
                  </a:cubicBezTo>
                  <a:cubicBezTo>
                    <a:pt x="101" y="182"/>
                    <a:pt x="102" y="182"/>
                    <a:pt x="102" y="182"/>
                  </a:cubicBezTo>
                  <a:cubicBezTo>
                    <a:pt x="102" y="182"/>
                    <a:pt x="102" y="182"/>
                    <a:pt x="102" y="182"/>
                  </a:cubicBezTo>
                  <a:cubicBezTo>
                    <a:pt x="103" y="188"/>
                    <a:pt x="103" y="194"/>
                    <a:pt x="103" y="201"/>
                  </a:cubicBezTo>
                  <a:cubicBezTo>
                    <a:pt x="103" y="201"/>
                    <a:pt x="103" y="201"/>
                    <a:pt x="103" y="201"/>
                  </a:cubicBezTo>
                  <a:cubicBezTo>
                    <a:pt x="103" y="201"/>
                    <a:pt x="104" y="201"/>
                    <a:pt x="104" y="201"/>
                  </a:cubicBezTo>
                  <a:cubicBezTo>
                    <a:pt x="117" y="190"/>
                    <a:pt x="111" y="172"/>
                    <a:pt x="99" y="162"/>
                  </a:cubicBezTo>
                  <a:cubicBezTo>
                    <a:pt x="99" y="162"/>
                    <a:pt x="99" y="162"/>
                    <a:pt x="98" y="162"/>
                  </a:cubicBezTo>
                  <a:cubicBezTo>
                    <a:pt x="98" y="162"/>
                    <a:pt x="98" y="162"/>
                    <a:pt x="98" y="163"/>
                  </a:cubicBezTo>
                  <a:close/>
                  <a:moveTo>
                    <a:pt x="118" y="171"/>
                  </a:moveTo>
                  <a:cubicBezTo>
                    <a:pt x="118" y="184"/>
                    <a:pt x="107" y="193"/>
                    <a:pt x="123" y="208"/>
                  </a:cubicBezTo>
                  <a:cubicBezTo>
                    <a:pt x="123" y="208"/>
                    <a:pt x="123" y="208"/>
                    <a:pt x="123" y="208"/>
                  </a:cubicBezTo>
                  <a:cubicBezTo>
                    <a:pt x="123" y="208"/>
                    <a:pt x="123" y="207"/>
                    <a:pt x="123" y="207"/>
                  </a:cubicBezTo>
                  <a:cubicBezTo>
                    <a:pt x="123" y="202"/>
                    <a:pt x="123" y="196"/>
                    <a:pt x="123" y="191"/>
                  </a:cubicBezTo>
                  <a:cubicBezTo>
                    <a:pt x="122" y="190"/>
                    <a:pt x="123" y="190"/>
                    <a:pt x="123" y="190"/>
                  </a:cubicBezTo>
                  <a:cubicBezTo>
                    <a:pt x="123" y="190"/>
                    <a:pt x="124" y="190"/>
                    <a:pt x="124" y="190"/>
                  </a:cubicBezTo>
                  <a:cubicBezTo>
                    <a:pt x="125" y="197"/>
                    <a:pt x="125" y="203"/>
                    <a:pt x="125" y="209"/>
                  </a:cubicBezTo>
                  <a:cubicBezTo>
                    <a:pt x="125" y="209"/>
                    <a:pt x="126" y="209"/>
                    <a:pt x="126" y="209"/>
                  </a:cubicBezTo>
                  <a:cubicBezTo>
                    <a:pt x="126" y="209"/>
                    <a:pt x="126" y="209"/>
                    <a:pt x="126" y="209"/>
                  </a:cubicBezTo>
                  <a:cubicBezTo>
                    <a:pt x="139" y="197"/>
                    <a:pt x="131" y="180"/>
                    <a:pt x="119" y="171"/>
                  </a:cubicBezTo>
                  <a:cubicBezTo>
                    <a:pt x="119" y="171"/>
                    <a:pt x="118" y="171"/>
                    <a:pt x="118" y="171"/>
                  </a:cubicBezTo>
                  <a:cubicBezTo>
                    <a:pt x="118" y="171"/>
                    <a:pt x="118" y="171"/>
                    <a:pt x="118" y="171"/>
                  </a:cubicBezTo>
                  <a:close/>
                  <a:moveTo>
                    <a:pt x="90" y="250"/>
                  </a:moveTo>
                  <a:cubicBezTo>
                    <a:pt x="99" y="239"/>
                    <a:pt x="95" y="221"/>
                    <a:pt x="120" y="221"/>
                  </a:cubicBezTo>
                  <a:cubicBezTo>
                    <a:pt x="120" y="221"/>
                    <a:pt x="121" y="221"/>
                    <a:pt x="121" y="221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16" y="227"/>
                    <a:pt x="111" y="233"/>
                    <a:pt x="106" y="238"/>
                  </a:cubicBezTo>
                  <a:cubicBezTo>
                    <a:pt x="106" y="238"/>
                    <a:pt x="106" y="239"/>
                    <a:pt x="106" y="239"/>
                  </a:cubicBezTo>
                  <a:cubicBezTo>
                    <a:pt x="106" y="239"/>
                    <a:pt x="107" y="239"/>
                    <a:pt x="107" y="239"/>
                  </a:cubicBezTo>
                  <a:cubicBezTo>
                    <a:pt x="113" y="234"/>
                    <a:pt x="119" y="228"/>
                    <a:pt x="123" y="222"/>
                  </a:cubicBezTo>
                  <a:cubicBezTo>
                    <a:pt x="124" y="221"/>
                    <a:pt x="124" y="221"/>
                    <a:pt x="124" y="221"/>
                  </a:cubicBezTo>
                  <a:cubicBezTo>
                    <a:pt x="124" y="221"/>
                    <a:pt x="124" y="222"/>
                    <a:pt x="124" y="222"/>
                  </a:cubicBezTo>
                  <a:cubicBezTo>
                    <a:pt x="128" y="243"/>
                    <a:pt x="108" y="254"/>
                    <a:pt x="90" y="251"/>
                  </a:cubicBezTo>
                  <a:cubicBezTo>
                    <a:pt x="90" y="251"/>
                    <a:pt x="90" y="251"/>
                    <a:pt x="90" y="251"/>
                  </a:cubicBezTo>
                  <a:cubicBezTo>
                    <a:pt x="90" y="251"/>
                    <a:pt x="90" y="251"/>
                    <a:pt x="90" y="250"/>
                  </a:cubicBezTo>
                  <a:close/>
                  <a:moveTo>
                    <a:pt x="168" y="9"/>
                  </a:moveTo>
                  <a:cubicBezTo>
                    <a:pt x="173" y="9"/>
                    <a:pt x="177" y="5"/>
                    <a:pt x="182" y="12"/>
                  </a:cubicBezTo>
                  <a:cubicBezTo>
                    <a:pt x="182" y="12"/>
                    <a:pt x="182" y="12"/>
                    <a:pt x="182" y="12"/>
                  </a:cubicBezTo>
                  <a:cubicBezTo>
                    <a:pt x="182" y="12"/>
                    <a:pt x="182" y="13"/>
                    <a:pt x="182" y="13"/>
                  </a:cubicBezTo>
                  <a:cubicBezTo>
                    <a:pt x="178" y="12"/>
                    <a:pt x="174" y="12"/>
                    <a:pt x="171" y="11"/>
                  </a:cubicBezTo>
                  <a:cubicBezTo>
                    <a:pt x="175" y="12"/>
                    <a:pt x="179" y="13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5"/>
                  </a:cubicBezTo>
                  <a:cubicBezTo>
                    <a:pt x="178" y="20"/>
                    <a:pt x="171" y="16"/>
                    <a:pt x="168" y="10"/>
                  </a:cubicBezTo>
                  <a:cubicBezTo>
                    <a:pt x="168" y="10"/>
                    <a:pt x="168" y="10"/>
                    <a:pt x="168" y="9"/>
                  </a:cubicBezTo>
                  <a:cubicBezTo>
                    <a:pt x="168" y="9"/>
                    <a:pt x="168" y="9"/>
                    <a:pt x="168" y="9"/>
                  </a:cubicBezTo>
                  <a:close/>
                  <a:moveTo>
                    <a:pt x="180" y="1"/>
                  </a:moveTo>
                  <a:cubicBezTo>
                    <a:pt x="183" y="6"/>
                    <a:pt x="182" y="12"/>
                    <a:pt x="191" y="13"/>
                  </a:cubicBezTo>
                  <a:cubicBezTo>
                    <a:pt x="191" y="13"/>
                    <a:pt x="192" y="13"/>
                    <a:pt x="192" y="13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89" y="9"/>
                    <a:pt x="186" y="6"/>
                    <a:pt x="183" y="3"/>
                  </a:cubicBezTo>
                  <a:cubicBezTo>
                    <a:pt x="187" y="5"/>
                    <a:pt x="190" y="8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5" y="4"/>
                    <a:pt x="187" y="0"/>
                    <a:pt x="180" y="0"/>
                  </a:cubicBezTo>
                  <a:cubicBezTo>
                    <a:pt x="180" y="0"/>
                    <a:pt x="180" y="0"/>
                    <a:pt x="180" y="1"/>
                  </a:cubicBezTo>
                  <a:cubicBezTo>
                    <a:pt x="180" y="1"/>
                    <a:pt x="180" y="1"/>
                    <a:pt x="180" y="1"/>
                  </a:cubicBezTo>
                  <a:close/>
                  <a:moveTo>
                    <a:pt x="175" y="22"/>
                  </a:moveTo>
                  <a:cubicBezTo>
                    <a:pt x="180" y="19"/>
                    <a:pt x="182" y="13"/>
                    <a:pt x="190" y="17"/>
                  </a:cubicBezTo>
                  <a:cubicBezTo>
                    <a:pt x="190" y="18"/>
                    <a:pt x="191" y="18"/>
                    <a:pt x="191" y="18"/>
                  </a:cubicBezTo>
                  <a:cubicBezTo>
                    <a:pt x="190" y="18"/>
                    <a:pt x="190" y="18"/>
                    <a:pt x="190" y="19"/>
                  </a:cubicBezTo>
                  <a:cubicBezTo>
                    <a:pt x="186" y="20"/>
                    <a:pt x="183" y="21"/>
                    <a:pt x="178" y="22"/>
                  </a:cubicBezTo>
                  <a:cubicBezTo>
                    <a:pt x="183" y="22"/>
                    <a:pt x="187" y="21"/>
                    <a:pt x="191" y="19"/>
                  </a:cubicBezTo>
                  <a:cubicBezTo>
                    <a:pt x="191" y="19"/>
                    <a:pt x="192" y="19"/>
                    <a:pt x="192" y="19"/>
                  </a:cubicBezTo>
                  <a:cubicBezTo>
                    <a:pt x="192" y="19"/>
                    <a:pt x="192" y="20"/>
                    <a:pt x="192" y="20"/>
                  </a:cubicBezTo>
                  <a:cubicBezTo>
                    <a:pt x="189" y="27"/>
                    <a:pt x="181" y="27"/>
                    <a:pt x="175" y="23"/>
                  </a:cubicBezTo>
                  <a:cubicBezTo>
                    <a:pt x="175" y="23"/>
                    <a:pt x="175" y="22"/>
                    <a:pt x="175" y="22"/>
                  </a:cubicBezTo>
                  <a:cubicBezTo>
                    <a:pt x="175" y="22"/>
                    <a:pt x="175" y="22"/>
                    <a:pt x="175" y="22"/>
                  </a:cubicBezTo>
                  <a:close/>
                  <a:moveTo>
                    <a:pt x="199" y="2"/>
                  </a:moveTo>
                  <a:cubicBezTo>
                    <a:pt x="201" y="8"/>
                    <a:pt x="197" y="14"/>
                    <a:pt x="206" y="19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7" y="19"/>
                    <a:pt x="207" y="18"/>
                    <a:pt x="207" y="18"/>
                  </a:cubicBezTo>
                  <a:cubicBezTo>
                    <a:pt x="206" y="14"/>
                    <a:pt x="204" y="9"/>
                    <a:pt x="202" y="5"/>
                  </a:cubicBezTo>
                  <a:cubicBezTo>
                    <a:pt x="205" y="9"/>
                    <a:pt x="207" y="14"/>
                    <a:pt x="208" y="19"/>
                  </a:cubicBezTo>
                  <a:cubicBezTo>
                    <a:pt x="208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14" y="11"/>
                    <a:pt x="207" y="4"/>
                    <a:pt x="200" y="1"/>
                  </a:cubicBezTo>
                  <a:cubicBezTo>
                    <a:pt x="200" y="1"/>
                    <a:pt x="200" y="1"/>
                    <a:pt x="200" y="1"/>
                  </a:cubicBezTo>
                  <a:cubicBezTo>
                    <a:pt x="199" y="1"/>
                    <a:pt x="199" y="1"/>
                    <a:pt x="199" y="2"/>
                  </a:cubicBezTo>
                  <a:close/>
                  <a:moveTo>
                    <a:pt x="186" y="28"/>
                  </a:moveTo>
                  <a:cubicBezTo>
                    <a:pt x="192" y="26"/>
                    <a:pt x="195" y="20"/>
                    <a:pt x="204" y="26"/>
                  </a:cubicBezTo>
                  <a:cubicBezTo>
                    <a:pt x="204" y="26"/>
                    <a:pt x="204" y="26"/>
                    <a:pt x="204" y="27"/>
                  </a:cubicBezTo>
                  <a:cubicBezTo>
                    <a:pt x="204" y="27"/>
                    <a:pt x="204" y="27"/>
                    <a:pt x="203" y="27"/>
                  </a:cubicBezTo>
                  <a:cubicBezTo>
                    <a:pt x="199" y="28"/>
                    <a:pt x="194" y="29"/>
                    <a:pt x="190" y="29"/>
                  </a:cubicBezTo>
                  <a:cubicBezTo>
                    <a:pt x="195" y="29"/>
                    <a:pt x="200" y="29"/>
                    <a:pt x="204" y="28"/>
                  </a:cubicBezTo>
                  <a:cubicBezTo>
                    <a:pt x="205" y="28"/>
                    <a:pt x="205" y="28"/>
                    <a:pt x="205" y="28"/>
                  </a:cubicBezTo>
                  <a:cubicBezTo>
                    <a:pt x="205" y="28"/>
                    <a:pt x="205" y="29"/>
                    <a:pt x="205" y="29"/>
                  </a:cubicBezTo>
                  <a:cubicBezTo>
                    <a:pt x="201" y="37"/>
                    <a:pt x="192" y="35"/>
                    <a:pt x="186" y="29"/>
                  </a:cubicBezTo>
                  <a:cubicBezTo>
                    <a:pt x="186" y="29"/>
                    <a:pt x="186" y="29"/>
                    <a:pt x="186" y="28"/>
                  </a:cubicBezTo>
                  <a:cubicBezTo>
                    <a:pt x="186" y="28"/>
                    <a:pt x="186" y="28"/>
                    <a:pt x="186" y="28"/>
                  </a:cubicBezTo>
                  <a:close/>
                  <a:moveTo>
                    <a:pt x="221" y="7"/>
                  </a:moveTo>
                  <a:cubicBezTo>
                    <a:pt x="220" y="15"/>
                    <a:pt x="213" y="20"/>
                    <a:pt x="221" y="29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2" y="28"/>
                    <a:pt x="222" y="27"/>
                    <a:pt x="223" y="26"/>
                  </a:cubicBezTo>
                  <a:cubicBezTo>
                    <a:pt x="223" y="25"/>
                    <a:pt x="223" y="25"/>
                    <a:pt x="223" y="25"/>
                  </a:cubicBezTo>
                  <a:cubicBezTo>
                    <a:pt x="223" y="25"/>
                    <a:pt x="224" y="25"/>
                    <a:pt x="224" y="26"/>
                  </a:cubicBezTo>
                  <a:cubicBezTo>
                    <a:pt x="224" y="27"/>
                    <a:pt x="224" y="28"/>
                    <a:pt x="223" y="30"/>
                  </a:cubicBezTo>
                  <a:cubicBezTo>
                    <a:pt x="223" y="30"/>
                    <a:pt x="224" y="30"/>
                    <a:pt x="224" y="30"/>
                  </a:cubicBezTo>
                  <a:cubicBezTo>
                    <a:pt x="224" y="30"/>
                    <a:pt x="224" y="30"/>
                    <a:pt x="224" y="30"/>
                  </a:cubicBezTo>
                  <a:cubicBezTo>
                    <a:pt x="232" y="24"/>
                    <a:pt x="228" y="13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lose/>
                  <a:moveTo>
                    <a:pt x="196" y="37"/>
                  </a:moveTo>
                  <a:cubicBezTo>
                    <a:pt x="203" y="36"/>
                    <a:pt x="207" y="28"/>
                    <a:pt x="216" y="37"/>
                  </a:cubicBezTo>
                  <a:cubicBezTo>
                    <a:pt x="217" y="37"/>
                    <a:pt x="217" y="37"/>
                    <a:pt x="217" y="38"/>
                  </a:cubicBezTo>
                  <a:cubicBezTo>
                    <a:pt x="217" y="38"/>
                    <a:pt x="216" y="38"/>
                    <a:pt x="216" y="38"/>
                  </a:cubicBezTo>
                  <a:cubicBezTo>
                    <a:pt x="215" y="38"/>
                    <a:pt x="214" y="38"/>
                    <a:pt x="213" y="38"/>
                  </a:cubicBezTo>
                  <a:cubicBezTo>
                    <a:pt x="213" y="38"/>
                    <a:pt x="213" y="39"/>
                    <a:pt x="213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5" y="39"/>
                    <a:pt x="216" y="39"/>
                    <a:pt x="217" y="39"/>
                  </a:cubicBezTo>
                  <a:cubicBezTo>
                    <a:pt x="217" y="39"/>
                    <a:pt x="218" y="39"/>
                    <a:pt x="218" y="39"/>
                  </a:cubicBezTo>
                  <a:cubicBezTo>
                    <a:pt x="218" y="40"/>
                    <a:pt x="218" y="40"/>
                    <a:pt x="218" y="40"/>
                  </a:cubicBezTo>
                  <a:cubicBezTo>
                    <a:pt x="212" y="49"/>
                    <a:pt x="202" y="45"/>
                    <a:pt x="196" y="38"/>
                  </a:cubicBezTo>
                  <a:cubicBezTo>
                    <a:pt x="196" y="38"/>
                    <a:pt x="196" y="37"/>
                    <a:pt x="196" y="37"/>
                  </a:cubicBezTo>
                  <a:cubicBezTo>
                    <a:pt x="196" y="37"/>
                    <a:pt x="196" y="37"/>
                    <a:pt x="196" y="37"/>
                  </a:cubicBezTo>
                  <a:close/>
                  <a:moveTo>
                    <a:pt x="240" y="20"/>
                  </a:moveTo>
                  <a:cubicBezTo>
                    <a:pt x="237" y="28"/>
                    <a:pt x="228" y="32"/>
                    <a:pt x="235" y="45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6" y="45"/>
                    <a:pt x="236" y="45"/>
                    <a:pt x="236" y="45"/>
                  </a:cubicBezTo>
                  <a:cubicBezTo>
                    <a:pt x="237" y="43"/>
                    <a:pt x="237" y="40"/>
                    <a:pt x="238" y="38"/>
                  </a:cubicBezTo>
                  <a:cubicBezTo>
                    <a:pt x="238" y="38"/>
                    <a:pt x="238" y="38"/>
                    <a:pt x="238" y="38"/>
                  </a:cubicBezTo>
                  <a:cubicBezTo>
                    <a:pt x="239" y="38"/>
                    <a:pt x="239" y="38"/>
                    <a:pt x="239" y="39"/>
                  </a:cubicBezTo>
                  <a:cubicBezTo>
                    <a:pt x="238" y="41"/>
                    <a:pt x="238" y="44"/>
                    <a:pt x="237" y="46"/>
                  </a:cubicBezTo>
                  <a:cubicBezTo>
                    <a:pt x="237" y="46"/>
                    <a:pt x="237" y="47"/>
                    <a:pt x="237" y="47"/>
                  </a:cubicBezTo>
                  <a:cubicBezTo>
                    <a:pt x="237" y="47"/>
                    <a:pt x="237" y="47"/>
                    <a:pt x="238" y="47"/>
                  </a:cubicBezTo>
                  <a:cubicBezTo>
                    <a:pt x="248" y="42"/>
                    <a:pt x="247" y="29"/>
                    <a:pt x="241" y="20"/>
                  </a:cubicBezTo>
                  <a:cubicBezTo>
                    <a:pt x="241" y="20"/>
                    <a:pt x="241" y="20"/>
                    <a:pt x="240" y="20"/>
                  </a:cubicBezTo>
                  <a:cubicBezTo>
                    <a:pt x="240" y="20"/>
                    <a:pt x="240" y="20"/>
                    <a:pt x="240" y="20"/>
                  </a:cubicBezTo>
                  <a:close/>
                  <a:moveTo>
                    <a:pt x="205" y="49"/>
                  </a:moveTo>
                  <a:cubicBezTo>
                    <a:pt x="213" y="49"/>
                    <a:pt x="219" y="41"/>
                    <a:pt x="228" y="52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26" y="53"/>
                    <a:pt x="223" y="53"/>
                    <a:pt x="221" y="53"/>
                  </a:cubicBezTo>
                  <a:cubicBezTo>
                    <a:pt x="221" y="53"/>
                    <a:pt x="221" y="53"/>
                    <a:pt x="221" y="53"/>
                  </a:cubicBezTo>
                  <a:cubicBezTo>
                    <a:pt x="221" y="54"/>
                    <a:pt x="221" y="54"/>
                    <a:pt x="221" y="54"/>
                  </a:cubicBezTo>
                  <a:cubicBezTo>
                    <a:pt x="224" y="54"/>
                    <a:pt x="226" y="55"/>
                    <a:pt x="229" y="55"/>
                  </a:cubicBezTo>
                  <a:cubicBezTo>
                    <a:pt x="229" y="55"/>
                    <a:pt x="229" y="55"/>
                    <a:pt x="229" y="55"/>
                  </a:cubicBezTo>
                  <a:cubicBezTo>
                    <a:pt x="229" y="55"/>
                    <a:pt x="229" y="56"/>
                    <a:pt x="229" y="56"/>
                  </a:cubicBezTo>
                  <a:cubicBezTo>
                    <a:pt x="221" y="65"/>
                    <a:pt x="210" y="59"/>
                    <a:pt x="205" y="50"/>
                  </a:cubicBezTo>
                  <a:cubicBezTo>
                    <a:pt x="204" y="50"/>
                    <a:pt x="204" y="49"/>
                    <a:pt x="205" y="49"/>
                  </a:cubicBezTo>
                  <a:cubicBezTo>
                    <a:pt x="205" y="49"/>
                    <a:pt x="205" y="49"/>
                    <a:pt x="205" y="49"/>
                  </a:cubicBezTo>
                  <a:close/>
                  <a:moveTo>
                    <a:pt x="258" y="43"/>
                  </a:moveTo>
                  <a:cubicBezTo>
                    <a:pt x="253" y="50"/>
                    <a:pt x="242" y="51"/>
                    <a:pt x="247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9" y="65"/>
                    <a:pt x="250" y="63"/>
                    <a:pt x="252" y="60"/>
                  </a:cubicBezTo>
                  <a:cubicBezTo>
                    <a:pt x="252" y="60"/>
                    <a:pt x="252" y="59"/>
                    <a:pt x="253" y="60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1" y="64"/>
                    <a:pt x="250" y="67"/>
                    <a:pt x="248" y="70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8" y="70"/>
                    <a:pt x="248" y="71"/>
                    <a:pt x="249" y="71"/>
                  </a:cubicBezTo>
                  <a:cubicBezTo>
                    <a:pt x="261" y="69"/>
                    <a:pt x="263" y="54"/>
                    <a:pt x="259" y="43"/>
                  </a:cubicBezTo>
                  <a:cubicBezTo>
                    <a:pt x="259" y="43"/>
                    <a:pt x="259" y="42"/>
                    <a:pt x="258" y="42"/>
                  </a:cubicBezTo>
                  <a:cubicBezTo>
                    <a:pt x="258" y="42"/>
                    <a:pt x="258" y="42"/>
                    <a:pt x="258" y="43"/>
                  </a:cubicBezTo>
                  <a:close/>
                  <a:moveTo>
                    <a:pt x="212" y="64"/>
                  </a:moveTo>
                  <a:cubicBezTo>
                    <a:pt x="221" y="65"/>
                    <a:pt x="229" y="58"/>
                    <a:pt x="237" y="72"/>
                  </a:cubicBezTo>
                  <a:cubicBezTo>
                    <a:pt x="237" y="72"/>
                    <a:pt x="237" y="72"/>
                    <a:pt x="237" y="73"/>
                  </a:cubicBezTo>
                  <a:cubicBezTo>
                    <a:pt x="237" y="73"/>
                    <a:pt x="237" y="73"/>
                    <a:pt x="236" y="73"/>
                  </a:cubicBezTo>
                  <a:cubicBezTo>
                    <a:pt x="234" y="72"/>
                    <a:pt x="231" y="72"/>
                    <a:pt x="228" y="71"/>
                  </a:cubicBezTo>
                  <a:cubicBezTo>
                    <a:pt x="228" y="71"/>
                    <a:pt x="227" y="71"/>
                    <a:pt x="227" y="71"/>
                  </a:cubicBezTo>
                  <a:cubicBezTo>
                    <a:pt x="227" y="72"/>
                    <a:pt x="227" y="72"/>
                    <a:pt x="228" y="72"/>
                  </a:cubicBezTo>
                  <a:cubicBezTo>
                    <a:pt x="231" y="73"/>
                    <a:pt x="234" y="74"/>
                    <a:pt x="237" y="75"/>
                  </a:cubicBezTo>
                  <a:cubicBezTo>
                    <a:pt x="237" y="75"/>
                    <a:pt x="238" y="75"/>
                    <a:pt x="238" y="75"/>
                  </a:cubicBezTo>
                  <a:cubicBezTo>
                    <a:pt x="238" y="75"/>
                    <a:pt x="238" y="76"/>
                    <a:pt x="237" y="76"/>
                  </a:cubicBezTo>
                  <a:cubicBezTo>
                    <a:pt x="228" y="84"/>
                    <a:pt x="216" y="76"/>
                    <a:pt x="212" y="65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212" y="64"/>
                    <a:pt x="212" y="64"/>
                    <a:pt x="212" y="64"/>
                  </a:cubicBezTo>
                  <a:close/>
                  <a:moveTo>
                    <a:pt x="268" y="68"/>
                  </a:moveTo>
                  <a:cubicBezTo>
                    <a:pt x="262" y="76"/>
                    <a:pt x="251" y="76"/>
                    <a:pt x="253" y="93"/>
                  </a:cubicBezTo>
                  <a:cubicBezTo>
                    <a:pt x="253" y="93"/>
                    <a:pt x="254" y="94"/>
                    <a:pt x="254" y="94"/>
                  </a:cubicBezTo>
                  <a:cubicBezTo>
                    <a:pt x="254" y="94"/>
                    <a:pt x="254" y="94"/>
                    <a:pt x="254" y="93"/>
                  </a:cubicBezTo>
                  <a:cubicBezTo>
                    <a:pt x="256" y="91"/>
                    <a:pt x="258" y="88"/>
                    <a:pt x="260" y="85"/>
                  </a:cubicBezTo>
                  <a:cubicBezTo>
                    <a:pt x="260" y="85"/>
                    <a:pt x="261" y="85"/>
                    <a:pt x="261" y="85"/>
                  </a:cubicBezTo>
                  <a:cubicBezTo>
                    <a:pt x="261" y="85"/>
                    <a:pt x="261" y="85"/>
                    <a:pt x="261" y="86"/>
                  </a:cubicBezTo>
                  <a:cubicBezTo>
                    <a:pt x="259" y="89"/>
                    <a:pt x="257" y="92"/>
                    <a:pt x="255" y="96"/>
                  </a:cubicBezTo>
                  <a:cubicBezTo>
                    <a:pt x="255" y="96"/>
                    <a:pt x="255" y="96"/>
                    <a:pt x="255" y="96"/>
                  </a:cubicBezTo>
                  <a:cubicBezTo>
                    <a:pt x="255" y="96"/>
                    <a:pt x="255" y="96"/>
                    <a:pt x="255" y="96"/>
                  </a:cubicBezTo>
                  <a:cubicBezTo>
                    <a:pt x="269" y="96"/>
                    <a:pt x="272" y="81"/>
                    <a:pt x="269" y="69"/>
                  </a:cubicBezTo>
                  <a:cubicBezTo>
                    <a:pt x="269" y="68"/>
                    <a:pt x="268" y="68"/>
                    <a:pt x="268" y="68"/>
                  </a:cubicBezTo>
                  <a:cubicBezTo>
                    <a:pt x="268" y="68"/>
                    <a:pt x="268" y="68"/>
                    <a:pt x="268" y="68"/>
                  </a:cubicBezTo>
                  <a:close/>
                  <a:moveTo>
                    <a:pt x="217" y="82"/>
                  </a:moveTo>
                  <a:cubicBezTo>
                    <a:pt x="226" y="85"/>
                    <a:pt x="235" y="78"/>
                    <a:pt x="242" y="94"/>
                  </a:cubicBezTo>
                  <a:cubicBezTo>
                    <a:pt x="242" y="94"/>
                    <a:pt x="242" y="95"/>
                    <a:pt x="242" y="95"/>
                  </a:cubicBezTo>
                  <a:cubicBezTo>
                    <a:pt x="242" y="95"/>
                    <a:pt x="242" y="95"/>
                    <a:pt x="241" y="95"/>
                  </a:cubicBezTo>
                  <a:cubicBezTo>
                    <a:pt x="238" y="94"/>
                    <a:pt x="235" y="93"/>
                    <a:pt x="232" y="91"/>
                  </a:cubicBezTo>
                  <a:cubicBezTo>
                    <a:pt x="232" y="91"/>
                    <a:pt x="232" y="91"/>
                    <a:pt x="231" y="92"/>
                  </a:cubicBezTo>
                  <a:cubicBezTo>
                    <a:pt x="231" y="92"/>
                    <a:pt x="231" y="92"/>
                    <a:pt x="232" y="92"/>
                  </a:cubicBezTo>
                  <a:cubicBezTo>
                    <a:pt x="235" y="94"/>
                    <a:pt x="239" y="96"/>
                    <a:pt x="242" y="9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2" y="98"/>
                    <a:pt x="242" y="98"/>
                    <a:pt x="242" y="98"/>
                  </a:cubicBezTo>
                  <a:cubicBezTo>
                    <a:pt x="231" y="105"/>
                    <a:pt x="220" y="95"/>
                    <a:pt x="217" y="83"/>
                  </a:cubicBezTo>
                  <a:cubicBezTo>
                    <a:pt x="217" y="83"/>
                    <a:pt x="217" y="82"/>
                    <a:pt x="217" y="82"/>
                  </a:cubicBezTo>
                  <a:cubicBezTo>
                    <a:pt x="217" y="82"/>
                    <a:pt x="217" y="82"/>
                    <a:pt x="217" y="82"/>
                  </a:cubicBezTo>
                  <a:close/>
                  <a:moveTo>
                    <a:pt x="280" y="103"/>
                  </a:moveTo>
                  <a:cubicBezTo>
                    <a:pt x="271" y="108"/>
                    <a:pt x="260" y="102"/>
                    <a:pt x="255" y="120"/>
                  </a:cubicBezTo>
                  <a:cubicBezTo>
                    <a:pt x="255" y="120"/>
                    <a:pt x="255" y="121"/>
                    <a:pt x="256" y="121"/>
                  </a:cubicBezTo>
                  <a:cubicBezTo>
                    <a:pt x="256" y="121"/>
                    <a:pt x="256" y="121"/>
                    <a:pt x="256" y="121"/>
                  </a:cubicBezTo>
                  <a:cubicBezTo>
                    <a:pt x="260" y="119"/>
                    <a:pt x="263" y="117"/>
                    <a:pt x="266" y="115"/>
                  </a:cubicBezTo>
                  <a:cubicBezTo>
                    <a:pt x="266" y="115"/>
                    <a:pt x="267" y="115"/>
                    <a:pt x="267" y="115"/>
                  </a:cubicBezTo>
                  <a:cubicBezTo>
                    <a:pt x="267" y="115"/>
                    <a:pt x="267" y="116"/>
                    <a:pt x="267" y="116"/>
                  </a:cubicBezTo>
                  <a:cubicBezTo>
                    <a:pt x="263" y="119"/>
                    <a:pt x="260" y="121"/>
                    <a:pt x="256" y="123"/>
                  </a:cubicBezTo>
                  <a:cubicBezTo>
                    <a:pt x="256" y="123"/>
                    <a:pt x="255" y="123"/>
                    <a:pt x="255" y="124"/>
                  </a:cubicBezTo>
                  <a:cubicBezTo>
                    <a:pt x="255" y="124"/>
                    <a:pt x="256" y="124"/>
                    <a:pt x="256" y="124"/>
                  </a:cubicBezTo>
                  <a:cubicBezTo>
                    <a:pt x="269" y="130"/>
                    <a:pt x="279" y="117"/>
                    <a:pt x="281" y="104"/>
                  </a:cubicBezTo>
                  <a:cubicBezTo>
                    <a:pt x="281" y="104"/>
                    <a:pt x="280" y="103"/>
                    <a:pt x="280" y="103"/>
                  </a:cubicBezTo>
                  <a:cubicBezTo>
                    <a:pt x="280" y="103"/>
                    <a:pt x="280" y="103"/>
                    <a:pt x="280" y="103"/>
                  </a:cubicBezTo>
                  <a:close/>
                  <a:moveTo>
                    <a:pt x="218" y="100"/>
                  </a:moveTo>
                  <a:cubicBezTo>
                    <a:pt x="227" y="105"/>
                    <a:pt x="238" y="99"/>
                    <a:pt x="242" y="118"/>
                  </a:cubicBezTo>
                  <a:cubicBezTo>
                    <a:pt x="242" y="118"/>
                    <a:pt x="242" y="118"/>
                    <a:pt x="242" y="118"/>
                  </a:cubicBezTo>
                  <a:cubicBezTo>
                    <a:pt x="242" y="119"/>
                    <a:pt x="242" y="119"/>
                    <a:pt x="241" y="118"/>
                  </a:cubicBezTo>
                  <a:cubicBezTo>
                    <a:pt x="238" y="117"/>
                    <a:pt x="235" y="115"/>
                    <a:pt x="231" y="112"/>
                  </a:cubicBezTo>
                  <a:cubicBezTo>
                    <a:pt x="231" y="112"/>
                    <a:pt x="231" y="112"/>
                    <a:pt x="231" y="113"/>
                  </a:cubicBezTo>
                  <a:cubicBezTo>
                    <a:pt x="231" y="113"/>
                    <a:pt x="231" y="113"/>
                    <a:pt x="231" y="113"/>
                  </a:cubicBezTo>
                  <a:cubicBezTo>
                    <a:pt x="234" y="116"/>
                    <a:pt x="238" y="119"/>
                    <a:pt x="242" y="121"/>
                  </a:cubicBezTo>
                  <a:cubicBezTo>
                    <a:pt x="242" y="121"/>
                    <a:pt x="242" y="121"/>
                    <a:pt x="242" y="121"/>
                  </a:cubicBezTo>
                  <a:cubicBezTo>
                    <a:pt x="242" y="121"/>
                    <a:pt x="242" y="122"/>
                    <a:pt x="242" y="122"/>
                  </a:cubicBezTo>
                  <a:cubicBezTo>
                    <a:pt x="229" y="127"/>
                    <a:pt x="219" y="115"/>
                    <a:pt x="217" y="101"/>
                  </a:cubicBezTo>
                  <a:cubicBezTo>
                    <a:pt x="217" y="101"/>
                    <a:pt x="217" y="100"/>
                    <a:pt x="218" y="100"/>
                  </a:cubicBezTo>
                  <a:cubicBezTo>
                    <a:pt x="218" y="100"/>
                    <a:pt x="218" y="100"/>
                    <a:pt x="218" y="100"/>
                  </a:cubicBezTo>
                  <a:close/>
                  <a:moveTo>
                    <a:pt x="280" y="148"/>
                  </a:moveTo>
                  <a:cubicBezTo>
                    <a:pt x="270" y="147"/>
                    <a:pt x="263" y="136"/>
                    <a:pt x="250" y="150"/>
                  </a:cubicBezTo>
                  <a:cubicBezTo>
                    <a:pt x="249" y="150"/>
                    <a:pt x="249" y="150"/>
                    <a:pt x="249" y="150"/>
                  </a:cubicBezTo>
                  <a:cubicBezTo>
                    <a:pt x="250" y="151"/>
                    <a:pt x="250" y="151"/>
                    <a:pt x="250" y="151"/>
                  </a:cubicBezTo>
                  <a:cubicBezTo>
                    <a:pt x="254" y="151"/>
                    <a:pt x="259" y="151"/>
                    <a:pt x="263" y="151"/>
                  </a:cubicBezTo>
                  <a:cubicBezTo>
                    <a:pt x="263" y="151"/>
                    <a:pt x="263" y="151"/>
                    <a:pt x="263" y="151"/>
                  </a:cubicBezTo>
                  <a:cubicBezTo>
                    <a:pt x="263" y="152"/>
                    <a:pt x="263" y="152"/>
                    <a:pt x="263" y="152"/>
                  </a:cubicBezTo>
                  <a:cubicBezTo>
                    <a:pt x="258" y="153"/>
                    <a:pt x="253" y="153"/>
                    <a:pt x="248" y="153"/>
                  </a:cubicBezTo>
                  <a:cubicBezTo>
                    <a:pt x="248" y="153"/>
                    <a:pt x="248" y="153"/>
                    <a:pt x="248" y="153"/>
                  </a:cubicBezTo>
                  <a:cubicBezTo>
                    <a:pt x="248" y="153"/>
                    <a:pt x="248" y="153"/>
                    <a:pt x="248" y="154"/>
                  </a:cubicBezTo>
                  <a:cubicBezTo>
                    <a:pt x="257" y="167"/>
                    <a:pt x="273" y="160"/>
                    <a:pt x="281" y="149"/>
                  </a:cubicBezTo>
                  <a:cubicBezTo>
                    <a:pt x="281" y="148"/>
                    <a:pt x="281" y="148"/>
                    <a:pt x="281" y="148"/>
                  </a:cubicBezTo>
                  <a:cubicBezTo>
                    <a:pt x="281" y="148"/>
                    <a:pt x="281" y="148"/>
                    <a:pt x="280" y="148"/>
                  </a:cubicBezTo>
                  <a:close/>
                  <a:moveTo>
                    <a:pt x="217" y="118"/>
                  </a:moveTo>
                  <a:cubicBezTo>
                    <a:pt x="224" y="126"/>
                    <a:pt x="237" y="125"/>
                    <a:pt x="235" y="145"/>
                  </a:cubicBezTo>
                  <a:cubicBezTo>
                    <a:pt x="235" y="145"/>
                    <a:pt x="234" y="146"/>
                    <a:pt x="234" y="146"/>
                  </a:cubicBezTo>
                  <a:cubicBezTo>
                    <a:pt x="234" y="146"/>
                    <a:pt x="234" y="146"/>
                    <a:pt x="234" y="146"/>
                  </a:cubicBezTo>
                  <a:cubicBezTo>
                    <a:pt x="231" y="142"/>
                    <a:pt x="228" y="138"/>
                    <a:pt x="225" y="135"/>
                  </a:cubicBezTo>
                  <a:cubicBezTo>
                    <a:pt x="225" y="134"/>
                    <a:pt x="225" y="134"/>
                    <a:pt x="225" y="135"/>
                  </a:cubicBezTo>
                  <a:cubicBezTo>
                    <a:pt x="224" y="135"/>
                    <a:pt x="224" y="135"/>
                    <a:pt x="225" y="135"/>
                  </a:cubicBezTo>
                  <a:cubicBezTo>
                    <a:pt x="227" y="140"/>
                    <a:pt x="230" y="144"/>
                    <a:pt x="233" y="148"/>
                  </a:cubicBezTo>
                  <a:cubicBezTo>
                    <a:pt x="233" y="148"/>
                    <a:pt x="233" y="148"/>
                    <a:pt x="233" y="149"/>
                  </a:cubicBezTo>
                  <a:cubicBezTo>
                    <a:pt x="233" y="149"/>
                    <a:pt x="233" y="149"/>
                    <a:pt x="233" y="149"/>
                  </a:cubicBezTo>
                  <a:cubicBezTo>
                    <a:pt x="218" y="149"/>
                    <a:pt x="213" y="132"/>
                    <a:pt x="216" y="118"/>
                  </a:cubicBezTo>
                  <a:cubicBezTo>
                    <a:pt x="216" y="118"/>
                    <a:pt x="216" y="118"/>
                    <a:pt x="216" y="118"/>
                  </a:cubicBezTo>
                  <a:cubicBezTo>
                    <a:pt x="217" y="118"/>
                    <a:pt x="217" y="118"/>
                    <a:pt x="217" y="118"/>
                  </a:cubicBezTo>
                  <a:close/>
                  <a:moveTo>
                    <a:pt x="266" y="181"/>
                  </a:moveTo>
                  <a:cubicBezTo>
                    <a:pt x="256" y="178"/>
                    <a:pt x="251" y="165"/>
                    <a:pt x="234" y="176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9" y="178"/>
                    <a:pt x="244" y="179"/>
                    <a:pt x="248" y="180"/>
                  </a:cubicBezTo>
                  <a:cubicBezTo>
                    <a:pt x="248" y="180"/>
                    <a:pt x="249" y="181"/>
                    <a:pt x="249" y="181"/>
                  </a:cubicBezTo>
                  <a:cubicBezTo>
                    <a:pt x="249" y="181"/>
                    <a:pt x="248" y="182"/>
                    <a:pt x="248" y="182"/>
                  </a:cubicBezTo>
                  <a:cubicBezTo>
                    <a:pt x="243" y="181"/>
                    <a:pt x="237" y="180"/>
                    <a:pt x="232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8" y="195"/>
                    <a:pt x="255" y="192"/>
                    <a:pt x="266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6" y="181"/>
                    <a:pt x="266" y="181"/>
                  </a:cubicBezTo>
                  <a:close/>
                  <a:moveTo>
                    <a:pt x="208" y="137"/>
                  </a:moveTo>
                  <a:cubicBezTo>
                    <a:pt x="215" y="147"/>
                    <a:pt x="227" y="147"/>
                    <a:pt x="223" y="167"/>
                  </a:cubicBezTo>
                  <a:cubicBezTo>
                    <a:pt x="222" y="167"/>
                    <a:pt x="222" y="167"/>
                    <a:pt x="222" y="167"/>
                  </a:cubicBezTo>
                  <a:cubicBezTo>
                    <a:pt x="222" y="167"/>
                    <a:pt x="222" y="167"/>
                    <a:pt x="222" y="167"/>
                  </a:cubicBezTo>
                  <a:cubicBezTo>
                    <a:pt x="219" y="163"/>
                    <a:pt x="217" y="159"/>
                    <a:pt x="215" y="155"/>
                  </a:cubicBezTo>
                  <a:cubicBezTo>
                    <a:pt x="215" y="155"/>
                    <a:pt x="214" y="155"/>
                    <a:pt x="214" y="155"/>
                  </a:cubicBezTo>
                  <a:cubicBezTo>
                    <a:pt x="214" y="155"/>
                    <a:pt x="214" y="155"/>
                    <a:pt x="214" y="156"/>
                  </a:cubicBezTo>
                  <a:cubicBezTo>
                    <a:pt x="216" y="161"/>
                    <a:pt x="218" y="165"/>
                    <a:pt x="221" y="170"/>
                  </a:cubicBezTo>
                  <a:cubicBezTo>
                    <a:pt x="221" y="170"/>
                    <a:pt x="221" y="170"/>
                    <a:pt x="221" y="170"/>
                  </a:cubicBezTo>
                  <a:cubicBezTo>
                    <a:pt x="221" y="170"/>
                    <a:pt x="221" y="170"/>
                    <a:pt x="220" y="170"/>
                  </a:cubicBezTo>
                  <a:cubicBezTo>
                    <a:pt x="205" y="168"/>
                    <a:pt x="203" y="151"/>
                    <a:pt x="208" y="137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37"/>
                    <a:pt x="208" y="137"/>
                    <a:pt x="208" y="137"/>
                  </a:cubicBezTo>
                  <a:close/>
                  <a:moveTo>
                    <a:pt x="245" y="215"/>
                  </a:moveTo>
                  <a:cubicBezTo>
                    <a:pt x="234" y="207"/>
                    <a:pt x="233" y="191"/>
                    <a:pt x="212" y="198"/>
                  </a:cubicBezTo>
                  <a:cubicBezTo>
                    <a:pt x="212" y="198"/>
                    <a:pt x="212" y="198"/>
                    <a:pt x="212" y="198"/>
                  </a:cubicBezTo>
                  <a:cubicBezTo>
                    <a:pt x="211" y="199"/>
                    <a:pt x="212" y="199"/>
                    <a:pt x="212" y="199"/>
                  </a:cubicBezTo>
                  <a:cubicBezTo>
                    <a:pt x="217" y="202"/>
                    <a:pt x="222" y="205"/>
                    <a:pt x="227" y="208"/>
                  </a:cubicBezTo>
                  <a:cubicBezTo>
                    <a:pt x="227" y="208"/>
                    <a:pt x="227" y="209"/>
                    <a:pt x="227" y="209"/>
                  </a:cubicBezTo>
                  <a:cubicBezTo>
                    <a:pt x="227" y="209"/>
                    <a:pt x="227" y="209"/>
                    <a:pt x="226" y="209"/>
                  </a:cubicBezTo>
                  <a:cubicBezTo>
                    <a:pt x="220" y="207"/>
                    <a:pt x="215" y="203"/>
                    <a:pt x="209" y="200"/>
                  </a:cubicBezTo>
                  <a:cubicBezTo>
                    <a:pt x="209" y="200"/>
                    <a:pt x="209" y="200"/>
                    <a:pt x="209" y="200"/>
                  </a:cubicBezTo>
                  <a:cubicBezTo>
                    <a:pt x="209" y="200"/>
                    <a:pt x="208" y="200"/>
                    <a:pt x="208" y="200"/>
                  </a:cubicBezTo>
                  <a:cubicBezTo>
                    <a:pt x="211" y="220"/>
                    <a:pt x="230" y="222"/>
                    <a:pt x="245" y="216"/>
                  </a:cubicBezTo>
                  <a:cubicBezTo>
                    <a:pt x="245" y="215"/>
                    <a:pt x="245" y="215"/>
                    <a:pt x="245" y="215"/>
                  </a:cubicBezTo>
                  <a:cubicBezTo>
                    <a:pt x="245" y="215"/>
                    <a:pt x="245" y="215"/>
                    <a:pt x="245" y="215"/>
                  </a:cubicBezTo>
                  <a:close/>
                  <a:moveTo>
                    <a:pt x="196" y="150"/>
                  </a:moveTo>
                  <a:cubicBezTo>
                    <a:pt x="201" y="161"/>
                    <a:pt x="214" y="165"/>
                    <a:pt x="205" y="185"/>
                  </a:cubicBezTo>
                  <a:cubicBezTo>
                    <a:pt x="205" y="185"/>
                    <a:pt x="205" y="186"/>
                    <a:pt x="205" y="186"/>
                  </a:cubicBezTo>
                  <a:cubicBezTo>
                    <a:pt x="205" y="186"/>
                    <a:pt x="204" y="185"/>
                    <a:pt x="204" y="185"/>
                  </a:cubicBezTo>
                  <a:cubicBezTo>
                    <a:pt x="202" y="180"/>
                    <a:pt x="201" y="175"/>
                    <a:pt x="199" y="170"/>
                  </a:cubicBezTo>
                  <a:cubicBezTo>
                    <a:pt x="199" y="169"/>
                    <a:pt x="199" y="169"/>
                    <a:pt x="198" y="169"/>
                  </a:cubicBezTo>
                  <a:cubicBezTo>
                    <a:pt x="198" y="169"/>
                    <a:pt x="198" y="170"/>
                    <a:pt x="198" y="170"/>
                  </a:cubicBezTo>
                  <a:cubicBezTo>
                    <a:pt x="199" y="176"/>
                    <a:pt x="201" y="182"/>
                    <a:pt x="203" y="188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187" y="183"/>
                    <a:pt x="187" y="164"/>
                    <a:pt x="195" y="150"/>
                  </a:cubicBezTo>
                  <a:cubicBezTo>
                    <a:pt x="195" y="150"/>
                    <a:pt x="195" y="150"/>
                    <a:pt x="196" y="150"/>
                  </a:cubicBezTo>
                  <a:cubicBezTo>
                    <a:pt x="196" y="150"/>
                    <a:pt x="196" y="150"/>
                    <a:pt x="196" y="150"/>
                  </a:cubicBezTo>
                  <a:close/>
                  <a:moveTo>
                    <a:pt x="217" y="234"/>
                  </a:moveTo>
                  <a:cubicBezTo>
                    <a:pt x="208" y="224"/>
                    <a:pt x="210" y="209"/>
                    <a:pt x="188" y="211"/>
                  </a:cubicBezTo>
                  <a:cubicBezTo>
                    <a:pt x="187" y="211"/>
                    <a:pt x="187" y="211"/>
                    <a:pt x="187" y="212"/>
                  </a:cubicBezTo>
                  <a:cubicBezTo>
                    <a:pt x="187" y="212"/>
                    <a:pt x="187" y="212"/>
                    <a:pt x="187" y="212"/>
                  </a:cubicBezTo>
                  <a:cubicBezTo>
                    <a:pt x="192" y="216"/>
                    <a:pt x="196" y="220"/>
                    <a:pt x="201" y="224"/>
                  </a:cubicBezTo>
                  <a:cubicBezTo>
                    <a:pt x="201" y="224"/>
                    <a:pt x="201" y="225"/>
                    <a:pt x="201" y="225"/>
                  </a:cubicBezTo>
                  <a:cubicBezTo>
                    <a:pt x="201" y="225"/>
                    <a:pt x="200" y="225"/>
                    <a:pt x="200" y="225"/>
                  </a:cubicBezTo>
                  <a:cubicBezTo>
                    <a:pt x="195" y="221"/>
                    <a:pt x="189" y="217"/>
                    <a:pt x="185" y="213"/>
                  </a:cubicBezTo>
                  <a:cubicBezTo>
                    <a:pt x="185" y="213"/>
                    <a:pt x="184" y="213"/>
                    <a:pt x="184" y="213"/>
                  </a:cubicBezTo>
                  <a:cubicBezTo>
                    <a:pt x="184" y="213"/>
                    <a:pt x="184" y="213"/>
                    <a:pt x="184" y="213"/>
                  </a:cubicBezTo>
                  <a:cubicBezTo>
                    <a:pt x="183" y="233"/>
                    <a:pt x="202" y="239"/>
                    <a:pt x="217" y="235"/>
                  </a:cubicBezTo>
                  <a:cubicBezTo>
                    <a:pt x="217" y="235"/>
                    <a:pt x="218" y="234"/>
                    <a:pt x="218" y="234"/>
                  </a:cubicBezTo>
                  <a:cubicBezTo>
                    <a:pt x="218" y="234"/>
                    <a:pt x="218" y="234"/>
                    <a:pt x="217" y="234"/>
                  </a:cubicBezTo>
                  <a:close/>
                  <a:moveTo>
                    <a:pt x="183" y="163"/>
                  </a:moveTo>
                  <a:cubicBezTo>
                    <a:pt x="184" y="175"/>
                    <a:pt x="195" y="183"/>
                    <a:pt x="181" y="199"/>
                  </a:cubicBezTo>
                  <a:cubicBezTo>
                    <a:pt x="180" y="199"/>
                    <a:pt x="180" y="199"/>
                    <a:pt x="180" y="199"/>
                  </a:cubicBezTo>
                  <a:cubicBezTo>
                    <a:pt x="180" y="199"/>
                    <a:pt x="180" y="199"/>
                    <a:pt x="180" y="199"/>
                  </a:cubicBezTo>
                  <a:cubicBezTo>
                    <a:pt x="179" y="193"/>
                    <a:pt x="179" y="188"/>
                    <a:pt x="179" y="182"/>
                  </a:cubicBezTo>
                  <a:cubicBezTo>
                    <a:pt x="179" y="182"/>
                    <a:pt x="179" y="182"/>
                    <a:pt x="179" y="182"/>
                  </a:cubicBezTo>
                  <a:cubicBezTo>
                    <a:pt x="179" y="182"/>
                    <a:pt x="178" y="182"/>
                    <a:pt x="178" y="182"/>
                  </a:cubicBezTo>
                  <a:cubicBezTo>
                    <a:pt x="178" y="188"/>
                    <a:pt x="177" y="194"/>
                    <a:pt x="178" y="201"/>
                  </a:cubicBezTo>
                  <a:cubicBezTo>
                    <a:pt x="178" y="201"/>
                    <a:pt x="178" y="201"/>
                    <a:pt x="178" y="201"/>
                  </a:cubicBezTo>
                  <a:cubicBezTo>
                    <a:pt x="177" y="201"/>
                    <a:pt x="177" y="201"/>
                    <a:pt x="177" y="201"/>
                  </a:cubicBezTo>
                  <a:cubicBezTo>
                    <a:pt x="164" y="190"/>
                    <a:pt x="170" y="172"/>
                    <a:pt x="182" y="162"/>
                  </a:cubicBezTo>
                  <a:cubicBezTo>
                    <a:pt x="182" y="162"/>
                    <a:pt x="182" y="162"/>
                    <a:pt x="182" y="162"/>
                  </a:cubicBezTo>
                  <a:cubicBezTo>
                    <a:pt x="182" y="162"/>
                    <a:pt x="183" y="162"/>
                    <a:pt x="183" y="163"/>
                  </a:cubicBezTo>
                  <a:close/>
                  <a:moveTo>
                    <a:pt x="163" y="171"/>
                  </a:moveTo>
                  <a:cubicBezTo>
                    <a:pt x="163" y="184"/>
                    <a:pt x="174" y="193"/>
                    <a:pt x="158" y="208"/>
                  </a:cubicBezTo>
                  <a:cubicBezTo>
                    <a:pt x="158" y="208"/>
                    <a:pt x="158" y="208"/>
                    <a:pt x="158" y="208"/>
                  </a:cubicBezTo>
                  <a:cubicBezTo>
                    <a:pt x="157" y="208"/>
                    <a:pt x="157" y="207"/>
                    <a:pt x="157" y="207"/>
                  </a:cubicBezTo>
                  <a:cubicBezTo>
                    <a:pt x="157" y="202"/>
                    <a:pt x="158" y="196"/>
                    <a:pt x="158" y="191"/>
                  </a:cubicBezTo>
                  <a:cubicBezTo>
                    <a:pt x="158" y="190"/>
                    <a:pt x="158" y="190"/>
                    <a:pt x="158" y="190"/>
                  </a:cubicBezTo>
                  <a:cubicBezTo>
                    <a:pt x="158" y="190"/>
                    <a:pt x="157" y="190"/>
                    <a:pt x="157" y="190"/>
                  </a:cubicBezTo>
                  <a:cubicBezTo>
                    <a:pt x="156" y="197"/>
                    <a:pt x="155" y="203"/>
                    <a:pt x="155" y="209"/>
                  </a:cubicBezTo>
                  <a:cubicBezTo>
                    <a:pt x="155" y="209"/>
                    <a:pt x="155" y="209"/>
                    <a:pt x="155" y="209"/>
                  </a:cubicBezTo>
                  <a:cubicBezTo>
                    <a:pt x="155" y="209"/>
                    <a:pt x="155" y="209"/>
                    <a:pt x="154" y="209"/>
                  </a:cubicBezTo>
                  <a:cubicBezTo>
                    <a:pt x="142" y="197"/>
                    <a:pt x="150" y="180"/>
                    <a:pt x="162" y="171"/>
                  </a:cubicBezTo>
                  <a:cubicBezTo>
                    <a:pt x="162" y="171"/>
                    <a:pt x="162" y="171"/>
                    <a:pt x="163" y="171"/>
                  </a:cubicBezTo>
                  <a:cubicBezTo>
                    <a:pt x="163" y="171"/>
                    <a:pt x="163" y="171"/>
                    <a:pt x="163" y="171"/>
                  </a:cubicBezTo>
                  <a:close/>
                  <a:moveTo>
                    <a:pt x="191" y="250"/>
                  </a:moveTo>
                  <a:cubicBezTo>
                    <a:pt x="182" y="239"/>
                    <a:pt x="186" y="221"/>
                    <a:pt x="161" y="221"/>
                  </a:cubicBezTo>
                  <a:cubicBezTo>
                    <a:pt x="160" y="221"/>
                    <a:pt x="160" y="221"/>
                    <a:pt x="160" y="221"/>
                  </a:cubicBezTo>
                  <a:cubicBezTo>
                    <a:pt x="160" y="221"/>
                    <a:pt x="160" y="221"/>
                    <a:pt x="160" y="221"/>
                  </a:cubicBezTo>
                  <a:cubicBezTo>
                    <a:pt x="165" y="227"/>
                    <a:pt x="170" y="233"/>
                    <a:pt x="175" y="238"/>
                  </a:cubicBezTo>
                  <a:cubicBezTo>
                    <a:pt x="175" y="238"/>
                    <a:pt x="175" y="239"/>
                    <a:pt x="175" y="239"/>
                  </a:cubicBezTo>
                  <a:cubicBezTo>
                    <a:pt x="175" y="239"/>
                    <a:pt x="174" y="239"/>
                    <a:pt x="174" y="239"/>
                  </a:cubicBezTo>
                  <a:cubicBezTo>
                    <a:pt x="168" y="234"/>
                    <a:pt x="162" y="228"/>
                    <a:pt x="157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7" y="221"/>
                    <a:pt x="156" y="222"/>
                    <a:pt x="156" y="222"/>
                  </a:cubicBezTo>
                  <a:cubicBezTo>
                    <a:pt x="153" y="243"/>
                    <a:pt x="173" y="254"/>
                    <a:pt x="191" y="251"/>
                  </a:cubicBezTo>
                  <a:cubicBezTo>
                    <a:pt x="191" y="251"/>
                    <a:pt x="191" y="251"/>
                    <a:pt x="191" y="251"/>
                  </a:cubicBezTo>
                  <a:cubicBezTo>
                    <a:pt x="191" y="251"/>
                    <a:pt x="191" y="251"/>
                    <a:pt x="191" y="2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2558779" y="3933681"/>
            <a:ext cx="4312667" cy="437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fr-FR" sz="1300" b="1" dirty="0" smtClean="0">
                <a:solidFill>
                  <a:schemeClr val="bg2"/>
                </a:solidFill>
                <a:latin typeface="Century Gothic" pitchFamily="34" charset="0"/>
              </a:rPr>
              <a:t>Au cœur des grands programmes civils et</a:t>
            </a:r>
            <a:br>
              <a:rPr lang="fr-FR" sz="1300" b="1" dirty="0" smtClean="0">
                <a:solidFill>
                  <a:schemeClr val="bg2"/>
                </a:solidFill>
                <a:latin typeface="Century Gothic" pitchFamily="34" charset="0"/>
              </a:rPr>
            </a:br>
            <a:r>
              <a:rPr lang="fr-FR" sz="1300" b="1" dirty="0" smtClean="0">
                <a:solidFill>
                  <a:schemeClr val="bg2"/>
                </a:solidFill>
                <a:latin typeface="Century Gothic" pitchFamily="34" charset="0"/>
              </a:rPr>
              <a:t>militaires mondiaux, via Thales Alenia Space </a:t>
            </a:r>
            <a:endParaRPr lang="fr-FR" sz="1300" b="1" dirty="0">
              <a:solidFill>
                <a:schemeClr val="bg2"/>
              </a:solidFill>
              <a:latin typeface="Century Gothic" pitchFamily="34" charset="0"/>
            </a:endParaRPr>
          </a:p>
        </p:txBody>
      </p:sp>
      <p:sp>
        <p:nvSpPr>
          <p:cNvPr id="28" name="Parallélogramme 27"/>
          <p:cNvSpPr/>
          <p:nvPr/>
        </p:nvSpPr>
        <p:spPr>
          <a:xfrm>
            <a:off x="2653929" y="3834209"/>
            <a:ext cx="4122366" cy="636371"/>
          </a:xfrm>
          <a:prstGeom prst="parallelogram">
            <a:avLst>
              <a:gd name="adj" fmla="val 0"/>
            </a:avLst>
          </a:prstGeom>
          <a:noFill/>
          <a:ln w="952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/>
          </a:p>
        </p:txBody>
      </p:sp>
      <p:sp>
        <p:nvSpPr>
          <p:cNvPr id="33" name="Demi-cadre 32"/>
          <p:cNvSpPr/>
          <p:nvPr/>
        </p:nvSpPr>
        <p:spPr bwMode="auto">
          <a:xfrm rot="10800000">
            <a:off x="6488528" y="4175011"/>
            <a:ext cx="290232" cy="296094"/>
          </a:xfrm>
          <a:prstGeom prst="halfFrame">
            <a:avLst>
              <a:gd name="adj1" fmla="val 9900"/>
              <a:gd name="adj2" fmla="val 10828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35" name="Demi-cadre 34"/>
          <p:cNvSpPr/>
          <p:nvPr/>
        </p:nvSpPr>
        <p:spPr bwMode="auto">
          <a:xfrm>
            <a:off x="2654018" y="3834209"/>
            <a:ext cx="290232" cy="296094"/>
          </a:xfrm>
          <a:prstGeom prst="halfFrame">
            <a:avLst>
              <a:gd name="adj1" fmla="val 9900"/>
              <a:gd name="adj2" fmla="val 10828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728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Espace : quelques faits marquants</a:t>
            </a:r>
          </a:p>
        </p:txBody>
      </p:sp>
      <p:grpSp>
        <p:nvGrpSpPr>
          <p:cNvPr id="7" name="Grouper 6"/>
          <p:cNvGrpSpPr/>
          <p:nvPr/>
        </p:nvGrpSpPr>
        <p:grpSpPr>
          <a:xfrm>
            <a:off x="422024" y="725346"/>
            <a:ext cx="3861943" cy="1199178"/>
            <a:chOff x="422025" y="915567"/>
            <a:chExt cx="3701342" cy="1007390"/>
          </a:xfrm>
        </p:grpSpPr>
        <p:sp>
          <p:nvSpPr>
            <p:cNvPr id="25" name="Freeform 47"/>
            <p:cNvSpPr>
              <a:spLocks/>
            </p:cNvSpPr>
            <p:nvPr/>
          </p:nvSpPr>
          <p:spPr bwMode="auto">
            <a:xfrm flipH="1">
              <a:off x="542736" y="923356"/>
              <a:ext cx="3572620" cy="985762"/>
            </a:xfrm>
            <a:prstGeom prst="round1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Arrondir un rectangle à un seul coin 25"/>
            <p:cNvSpPr/>
            <p:nvPr/>
          </p:nvSpPr>
          <p:spPr>
            <a:xfrm>
              <a:off x="422025" y="915567"/>
              <a:ext cx="3701342" cy="1007390"/>
            </a:xfrm>
            <a:prstGeom prst="round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414151" y="747726"/>
            <a:ext cx="28698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000" b="1">
                <a:cs typeface="Arial" charset="0"/>
              </a:rPr>
              <a:t>Télécommunications</a:t>
            </a:r>
          </a:p>
          <a:p>
            <a:pPr>
              <a:defRPr/>
            </a:pPr>
            <a:r>
              <a:rPr lang="fr-FR" sz="1000">
                <a:cs typeface="Arial" charset="0"/>
              </a:rPr>
              <a:t>Systèmes civils, militaires et duaux</a:t>
            </a:r>
            <a:r>
              <a:rPr lang="fr-FR" sz="1000" b="1">
                <a:cs typeface="Arial" charset="0"/>
              </a:rPr>
              <a:t>.</a:t>
            </a:r>
          </a:p>
          <a:p>
            <a:pPr>
              <a:defRPr/>
            </a:pPr>
            <a:r>
              <a:rPr lang="fr-FR" sz="1000" b="1">
                <a:cs typeface="Arial" charset="0"/>
              </a:rPr>
              <a:t>Plateforme Spacebus pour satellites</a:t>
            </a:r>
          </a:p>
          <a:p>
            <a:pPr>
              <a:defRPr/>
            </a:pPr>
            <a:r>
              <a:rPr lang="fr-FR" sz="1000" b="1" smtClean="0">
                <a:cs typeface="Arial" charset="0"/>
              </a:rPr>
              <a:t>Géostationnaires: </a:t>
            </a:r>
            <a:r>
              <a:rPr lang="fr-FR" sz="1000" smtClean="0">
                <a:cs typeface="Arial" charset="0"/>
              </a:rPr>
              <a:t>Yamal </a:t>
            </a:r>
            <a:r>
              <a:rPr lang="fr-FR" sz="1000">
                <a:cs typeface="Arial" charset="0"/>
              </a:rPr>
              <a:t>401 &amp; 402</a:t>
            </a:r>
            <a:r>
              <a:rPr lang="fr-FR" sz="1000" smtClean="0">
                <a:cs typeface="Arial" charset="0"/>
              </a:rPr>
              <a:t>,</a:t>
            </a:r>
            <a:br>
              <a:rPr lang="fr-FR" sz="1000" smtClean="0">
                <a:cs typeface="Arial" charset="0"/>
              </a:rPr>
            </a:br>
            <a:r>
              <a:rPr lang="fr-FR" sz="1000" smtClean="0">
                <a:cs typeface="Arial" charset="0"/>
              </a:rPr>
              <a:t>Arabsat </a:t>
            </a:r>
            <a:r>
              <a:rPr lang="fr-FR" sz="1000">
                <a:cs typeface="Arial" charset="0"/>
              </a:rPr>
              <a:t>5C &amp; 6Bm </a:t>
            </a:r>
            <a:r>
              <a:rPr lang="fr-FR" sz="1000" smtClean="0">
                <a:cs typeface="Arial" charset="0"/>
              </a:rPr>
              <a:t>Eutelsat </a:t>
            </a:r>
            <a:r>
              <a:rPr lang="fr-FR" sz="1000">
                <a:cs typeface="Arial" charset="0"/>
              </a:rPr>
              <a:t>W3C, W6A</a:t>
            </a:r>
            <a:r>
              <a:rPr lang="fr-FR" sz="1000" smtClean="0">
                <a:cs typeface="Arial" charset="0"/>
              </a:rPr>
              <a:t>,</a:t>
            </a:r>
            <a:br>
              <a:rPr lang="fr-FR" sz="1000" smtClean="0">
                <a:cs typeface="Arial" charset="0"/>
              </a:rPr>
            </a:br>
            <a:r>
              <a:rPr lang="fr-FR" sz="1000" smtClean="0">
                <a:cs typeface="Arial" charset="0"/>
              </a:rPr>
              <a:t>W3D</a:t>
            </a:r>
            <a:r>
              <a:rPr lang="fr-FR" sz="1000">
                <a:cs typeface="Arial" charset="0"/>
              </a:rPr>
              <a:t>, </a:t>
            </a:r>
            <a:r>
              <a:rPr lang="fr-FR" sz="1000" smtClean="0">
                <a:cs typeface="Arial" charset="0"/>
              </a:rPr>
              <a:t>Apstar, Athena</a:t>
            </a:r>
            <a:r>
              <a:rPr lang="fr-FR" sz="1000">
                <a:cs typeface="Arial" charset="0"/>
              </a:rPr>
              <a:t>-Fidus, Sicral 2</a:t>
            </a:r>
          </a:p>
          <a:p>
            <a:pPr>
              <a:defRPr/>
            </a:pPr>
            <a:r>
              <a:rPr lang="fr-FR" sz="1000" b="1">
                <a:cs typeface="Arial" charset="0"/>
              </a:rPr>
              <a:t>Charges </a:t>
            </a:r>
            <a:r>
              <a:rPr lang="fr-FR" sz="1000" b="1" smtClean="0">
                <a:cs typeface="Arial" charset="0"/>
              </a:rPr>
              <a:t>utiles: </a:t>
            </a:r>
            <a:r>
              <a:rPr lang="fr-FR" sz="1000" smtClean="0">
                <a:cs typeface="Arial" charset="0"/>
              </a:rPr>
              <a:t>Telkom3</a:t>
            </a:r>
            <a:r>
              <a:rPr lang="fr-FR" sz="1000">
                <a:cs typeface="Arial" charset="0"/>
              </a:rPr>
              <a:t>, Redsat, Arsat-</a:t>
            </a:r>
            <a:r>
              <a:rPr lang="fr-FR" sz="1000" smtClean="0">
                <a:cs typeface="Arial" charset="0"/>
              </a:rPr>
              <a:t>1</a:t>
            </a:r>
            <a:endParaRPr lang="fr-FR" sz="1000">
              <a:cs typeface="Arial" charset="0"/>
            </a:endParaRPr>
          </a:p>
        </p:txBody>
      </p:sp>
      <p:sp>
        <p:nvSpPr>
          <p:cNvPr id="33" name="Arrondir un rectangle à un seul coin 32"/>
          <p:cNvSpPr/>
          <p:nvPr/>
        </p:nvSpPr>
        <p:spPr>
          <a:xfrm>
            <a:off x="414014" y="725346"/>
            <a:ext cx="983352" cy="1182704"/>
          </a:xfrm>
          <a:prstGeom prst="round1Rect">
            <a:avLst>
              <a:gd name="adj" fmla="val 50000"/>
            </a:avLst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grpSp>
        <p:nvGrpSpPr>
          <p:cNvPr id="52" name="Grouper 51"/>
          <p:cNvGrpSpPr/>
          <p:nvPr/>
        </p:nvGrpSpPr>
        <p:grpSpPr>
          <a:xfrm>
            <a:off x="422024" y="2006149"/>
            <a:ext cx="3861943" cy="1199178"/>
            <a:chOff x="422025" y="915567"/>
            <a:chExt cx="3701342" cy="1007390"/>
          </a:xfrm>
        </p:grpSpPr>
        <p:sp>
          <p:nvSpPr>
            <p:cNvPr id="53" name="Freeform 47"/>
            <p:cNvSpPr>
              <a:spLocks/>
            </p:cNvSpPr>
            <p:nvPr/>
          </p:nvSpPr>
          <p:spPr bwMode="auto">
            <a:xfrm flipH="1">
              <a:off x="542736" y="923356"/>
              <a:ext cx="3572620" cy="985762"/>
            </a:xfrm>
            <a:prstGeom prst="round1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4" name="Arrondir un rectangle à un seul coin 53"/>
            <p:cNvSpPr/>
            <p:nvPr/>
          </p:nvSpPr>
          <p:spPr>
            <a:xfrm>
              <a:off x="422025" y="915567"/>
              <a:ext cx="3701342" cy="1007390"/>
            </a:xfrm>
            <a:prstGeom prst="round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55" name="Rectangle 54"/>
          <p:cNvSpPr/>
          <p:nvPr/>
        </p:nvSpPr>
        <p:spPr>
          <a:xfrm>
            <a:off x="1414151" y="2167156"/>
            <a:ext cx="2869816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fr-FR" sz="1000" b="1" dirty="0">
                <a:cs typeface="Arial" charset="0"/>
              </a:rPr>
              <a:t>Télécommunications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cs typeface="Arial" charset="0"/>
              </a:rPr>
              <a:t>Thales Alenia Space est le maître 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cs typeface="Arial" charset="0"/>
              </a:rPr>
              <a:t>d’œuvre de </a:t>
            </a:r>
            <a:r>
              <a:rPr lang="fr-FR" sz="1000" dirty="0" smtClean="0">
                <a:cs typeface="Arial" charset="0"/>
              </a:rPr>
              <a:t>la plus grande constellation</a:t>
            </a:r>
            <a:endParaRPr lang="fr-FR" sz="1000" dirty="0">
              <a:cs typeface="Arial" charset="0"/>
            </a:endParaRP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cs typeface="Arial" charset="0"/>
              </a:rPr>
              <a:t>de satellites de communications </a:t>
            </a:r>
            <a:r>
              <a:rPr lang="fr-FR" sz="1000" dirty="0" smtClean="0">
                <a:cs typeface="Arial" charset="0"/>
              </a:rPr>
              <a:t>actuellement sous déploiement :</a:t>
            </a:r>
            <a:endParaRPr lang="fr-FR" sz="1000" dirty="0">
              <a:cs typeface="Arial" charset="0"/>
            </a:endParaRPr>
          </a:p>
          <a:p>
            <a:pPr>
              <a:lnSpc>
                <a:spcPct val="85000"/>
              </a:lnSpc>
              <a:defRPr/>
            </a:pPr>
            <a:r>
              <a:rPr lang="fr-FR" sz="1000" dirty="0" smtClean="0">
                <a:cs typeface="Arial" charset="0"/>
              </a:rPr>
              <a:t>Iridium </a:t>
            </a:r>
            <a:r>
              <a:rPr lang="fr-FR" sz="1000" dirty="0" err="1" smtClean="0">
                <a:cs typeface="Arial" charset="0"/>
              </a:rPr>
              <a:t>Next</a:t>
            </a:r>
            <a:endParaRPr lang="fr-FR" sz="1000" dirty="0">
              <a:cs typeface="Arial" charset="0"/>
            </a:endParaRPr>
          </a:p>
        </p:txBody>
      </p:sp>
      <p:sp>
        <p:nvSpPr>
          <p:cNvPr id="56" name="Arrondir un rectangle à un seul coin 55"/>
          <p:cNvSpPr/>
          <p:nvPr/>
        </p:nvSpPr>
        <p:spPr>
          <a:xfrm>
            <a:off x="414014" y="2006149"/>
            <a:ext cx="983352" cy="1182704"/>
          </a:xfrm>
          <a:prstGeom prst="round1Rect">
            <a:avLst>
              <a:gd name="adj" fmla="val 50000"/>
            </a:avLst>
          </a:prstGeom>
          <a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grpSp>
        <p:nvGrpSpPr>
          <p:cNvPr id="63" name="Grouper 62"/>
          <p:cNvGrpSpPr/>
          <p:nvPr/>
        </p:nvGrpSpPr>
        <p:grpSpPr>
          <a:xfrm>
            <a:off x="422024" y="3286235"/>
            <a:ext cx="3861943" cy="1199178"/>
            <a:chOff x="422025" y="915567"/>
            <a:chExt cx="3701342" cy="1007390"/>
          </a:xfrm>
        </p:grpSpPr>
        <p:sp>
          <p:nvSpPr>
            <p:cNvPr id="64" name="Freeform 47"/>
            <p:cNvSpPr>
              <a:spLocks/>
            </p:cNvSpPr>
            <p:nvPr/>
          </p:nvSpPr>
          <p:spPr bwMode="auto">
            <a:xfrm flipH="1">
              <a:off x="542736" y="923356"/>
              <a:ext cx="3572620" cy="985762"/>
            </a:xfrm>
            <a:prstGeom prst="round1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5" name="Arrondir un rectangle à un seul coin 64"/>
            <p:cNvSpPr/>
            <p:nvPr/>
          </p:nvSpPr>
          <p:spPr>
            <a:xfrm>
              <a:off x="422025" y="915567"/>
              <a:ext cx="3701342" cy="1007390"/>
            </a:xfrm>
            <a:prstGeom prst="round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1414151" y="3448479"/>
            <a:ext cx="2869816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fr-FR" sz="1000" b="1">
                <a:cs typeface="Arial" charset="0"/>
              </a:rPr>
              <a:t>Observation de la Terre </a:t>
            </a:r>
          </a:p>
          <a:p>
            <a:pPr>
              <a:lnSpc>
                <a:spcPct val="85000"/>
              </a:lnSpc>
              <a:defRPr/>
            </a:pPr>
            <a:r>
              <a:rPr lang="fr-FR" sz="1000">
                <a:cs typeface="Arial" charset="0"/>
              </a:rPr>
              <a:t>Systèmes civils, militaires et duaux</a:t>
            </a:r>
          </a:p>
          <a:p>
            <a:pPr>
              <a:lnSpc>
                <a:spcPct val="85000"/>
              </a:lnSpc>
              <a:defRPr/>
            </a:pPr>
            <a:endParaRPr lang="fr-FR" sz="1000">
              <a:cs typeface="Arial" charset="0"/>
            </a:endParaRPr>
          </a:p>
          <a:p>
            <a:pPr>
              <a:lnSpc>
                <a:spcPct val="85000"/>
              </a:lnSpc>
              <a:defRPr/>
            </a:pPr>
            <a:r>
              <a:rPr lang="fr-FR" sz="1000">
                <a:cs typeface="Arial" charset="0"/>
              </a:rPr>
              <a:t>Meteosat 1re, 2e &amp; 3e génération</a:t>
            </a:r>
            <a:r>
              <a:rPr lang="fr-FR" sz="1000" smtClean="0">
                <a:cs typeface="Arial" charset="0"/>
              </a:rPr>
              <a:t>,</a:t>
            </a:r>
            <a:r>
              <a:rPr lang="fr-FR" sz="1000">
                <a:cs typeface="Arial" charset="0"/>
              </a:rPr>
              <a:t/>
            </a:r>
            <a:br>
              <a:rPr lang="fr-FR" sz="1000">
                <a:cs typeface="Arial" charset="0"/>
              </a:rPr>
            </a:br>
            <a:r>
              <a:rPr lang="fr-FR" sz="1000" i="1">
                <a:cs typeface="Arial" charset="0"/>
              </a:rPr>
              <a:t>Helios, CSO, Pleiades, Cosmo SkyMed, </a:t>
            </a:r>
            <a:br>
              <a:rPr lang="fr-FR" sz="1000" i="1">
                <a:cs typeface="Arial" charset="0"/>
              </a:rPr>
            </a:br>
            <a:r>
              <a:rPr lang="fr-FR" sz="1000" i="1">
                <a:cs typeface="Arial" charset="0"/>
              </a:rPr>
              <a:t>Sentinels </a:t>
            </a:r>
          </a:p>
        </p:txBody>
      </p:sp>
      <p:sp>
        <p:nvSpPr>
          <p:cNvPr id="67" name="Arrondir un rectangle à un seul coin 66"/>
          <p:cNvSpPr/>
          <p:nvPr/>
        </p:nvSpPr>
        <p:spPr>
          <a:xfrm>
            <a:off x="414014" y="3286235"/>
            <a:ext cx="983352" cy="1182704"/>
          </a:xfrm>
          <a:prstGeom prst="round1Rect">
            <a:avLst>
              <a:gd name="adj" fmla="val 50000"/>
            </a:avLst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grpSp>
        <p:nvGrpSpPr>
          <p:cNvPr id="69" name="Grouper 68"/>
          <p:cNvGrpSpPr/>
          <p:nvPr/>
        </p:nvGrpSpPr>
        <p:grpSpPr>
          <a:xfrm>
            <a:off x="4724026" y="725346"/>
            <a:ext cx="3861943" cy="1199178"/>
            <a:chOff x="422025" y="915567"/>
            <a:chExt cx="3701342" cy="1007390"/>
          </a:xfrm>
        </p:grpSpPr>
        <p:sp>
          <p:nvSpPr>
            <p:cNvPr id="70" name="Freeform 47"/>
            <p:cNvSpPr>
              <a:spLocks/>
            </p:cNvSpPr>
            <p:nvPr/>
          </p:nvSpPr>
          <p:spPr bwMode="auto">
            <a:xfrm flipH="1">
              <a:off x="542736" y="923356"/>
              <a:ext cx="3572620" cy="985762"/>
            </a:xfrm>
            <a:prstGeom prst="round1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1" name="Arrondir un rectangle à un seul coin 70"/>
            <p:cNvSpPr/>
            <p:nvPr/>
          </p:nvSpPr>
          <p:spPr>
            <a:xfrm>
              <a:off x="422025" y="915567"/>
              <a:ext cx="3701342" cy="1007390"/>
            </a:xfrm>
            <a:prstGeom prst="round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72" name="Rectangle 71"/>
          <p:cNvSpPr/>
          <p:nvPr/>
        </p:nvSpPr>
        <p:spPr>
          <a:xfrm>
            <a:off x="5699368" y="1065750"/>
            <a:ext cx="286981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fr-FR" sz="1000" b="1" dirty="0">
                <a:cs typeface="Arial" charset="0"/>
              </a:rPr>
              <a:t>Infrastructures orbitales 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cs typeface="Arial" charset="0"/>
              </a:rPr>
              <a:t>Thales Alenia Space fournit </a:t>
            </a:r>
            <a:r>
              <a:rPr lang="fr-FR" sz="1000" dirty="0" smtClean="0">
                <a:cs typeface="Arial" charset="0"/>
              </a:rPr>
              <a:t>50 %</a:t>
            </a:r>
            <a:br>
              <a:rPr lang="fr-FR" sz="1000" dirty="0" smtClean="0">
                <a:cs typeface="Arial" charset="0"/>
              </a:rPr>
            </a:br>
            <a:r>
              <a:rPr lang="fr-FR" sz="1000" dirty="0" smtClean="0">
                <a:cs typeface="Arial" charset="0"/>
              </a:rPr>
              <a:t>du </a:t>
            </a:r>
            <a:r>
              <a:rPr lang="fr-FR" sz="1000" dirty="0">
                <a:cs typeface="Arial" charset="0"/>
              </a:rPr>
              <a:t>volume habitable de </a:t>
            </a:r>
            <a:r>
              <a:rPr lang="fr-FR" sz="1000" dirty="0" smtClean="0">
                <a:cs typeface="Arial" charset="0"/>
              </a:rPr>
              <a:t>la Station</a:t>
            </a:r>
            <a:br>
              <a:rPr lang="fr-FR" sz="1000" dirty="0" smtClean="0">
                <a:cs typeface="Arial" charset="0"/>
              </a:rPr>
            </a:br>
            <a:r>
              <a:rPr lang="fr-FR" sz="1000" dirty="0" smtClean="0">
                <a:cs typeface="Arial" charset="0"/>
              </a:rPr>
              <a:t>spatiale </a:t>
            </a:r>
            <a:r>
              <a:rPr lang="fr-FR" sz="1000" dirty="0">
                <a:cs typeface="Arial" charset="0"/>
              </a:rPr>
              <a:t>internationale</a:t>
            </a:r>
          </a:p>
        </p:txBody>
      </p:sp>
      <p:grpSp>
        <p:nvGrpSpPr>
          <p:cNvPr id="74" name="Grouper 73"/>
          <p:cNvGrpSpPr/>
          <p:nvPr/>
        </p:nvGrpSpPr>
        <p:grpSpPr>
          <a:xfrm>
            <a:off x="4724026" y="2006149"/>
            <a:ext cx="3861943" cy="1199178"/>
            <a:chOff x="422025" y="915567"/>
            <a:chExt cx="3701342" cy="1007390"/>
          </a:xfrm>
        </p:grpSpPr>
        <p:sp>
          <p:nvSpPr>
            <p:cNvPr id="75" name="Freeform 47"/>
            <p:cNvSpPr>
              <a:spLocks/>
            </p:cNvSpPr>
            <p:nvPr/>
          </p:nvSpPr>
          <p:spPr bwMode="auto">
            <a:xfrm flipH="1">
              <a:off x="542736" y="923356"/>
              <a:ext cx="3572620" cy="985762"/>
            </a:xfrm>
            <a:prstGeom prst="round1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6" name="Arrondir un rectangle à un seul coin 75"/>
            <p:cNvSpPr/>
            <p:nvPr/>
          </p:nvSpPr>
          <p:spPr>
            <a:xfrm>
              <a:off x="422025" y="915567"/>
              <a:ext cx="3701342" cy="1007390"/>
            </a:xfrm>
            <a:prstGeom prst="round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77" name="Rectangle 76"/>
          <p:cNvSpPr/>
          <p:nvPr/>
        </p:nvSpPr>
        <p:spPr>
          <a:xfrm>
            <a:off x="5716153" y="2360863"/>
            <a:ext cx="286981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fr-FR" sz="1000" b="1" dirty="0">
                <a:cs typeface="Arial" charset="0"/>
              </a:rPr>
              <a:t>Science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cs typeface="Arial" charset="0"/>
              </a:rPr>
              <a:t>Thales Alenia Space est maître </a:t>
            </a:r>
            <a:r>
              <a:rPr lang="fr-FR" sz="1000" dirty="0" smtClean="0">
                <a:cs typeface="Arial" charset="0"/>
              </a:rPr>
              <a:t>d’œuvre </a:t>
            </a:r>
            <a:r>
              <a:rPr lang="fr-FR" sz="1000" dirty="0">
                <a:cs typeface="Arial" charset="0"/>
              </a:rPr>
              <a:t>d’</a:t>
            </a:r>
            <a:r>
              <a:rPr lang="fr-FR" sz="1000" dirty="0" err="1">
                <a:cs typeface="Arial" charset="0"/>
              </a:rPr>
              <a:t>ExoMars</a:t>
            </a:r>
            <a:r>
              <a:rPr lang="fr-FR" sz="1000" dirty="0">
                <a:cs typeface="Arial" charset="0"/>
              </a:rPr>
              <a:t>, </a:t>
            </a:r>
            <a:r>
              <a:rPr lang="fr-FR" sz="1000" dirty="0" smtClean="0">
                <a:cs typeface="Arial" charset="0"/>
              </a:rPr>
              <a:t>la </a:t>
            </a:r>
            <a:r>
              <a:rPr lang="fr-FR" sz="1000" dirty="0">
                <a:cs typeface="Arial" charset="0"/>
              </a:rPr>
              <a:t>première mission européenne 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cs typeface="Arial" charset="0"/>
              </a:rPr>
              <a:t>avec atterrissage sur Mars</a:t>
            </a:r>
          </a:p>
        </p:txBody>
      </p:sp>
      <p:sp>
        <p:nvSpPr>
          <p:cNvPr id="78" name="Arrondir un rectangle à un seul coin 77"/>
          <p:cNvSpPr/>
          <p:nvPr/>
        </p:nvSpPr>
        <p:spPr>
          <a:xfrm>
            <a:off x="4716016" y="2006149"/>
            <a:ext cx="983352" cy="1182704"/>
          </a:xfrm>
          <a:prstGeom prst="round1Rect">
            <a:avLst>
              <a:gd name="adj" fmla="val 50000"/>
            </a:avLst>
          </a:prstGeom>
          <a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grpSp>
        <p:nvGrpSpPr>
          <p:cNvPr id="79" name="Grouper 78"/>
          <p:cNvGrpSpPr/>
          <p:nvPr/>
        </p:nvGrpSpPr>
        <p:grpSpPr>
          <a:xfrm>
            <a:off x="4724026" y="3286235"/>
            <a:ext cx="3861943" cy="1199178"/>
            <a:chOff x="422025" y="915567"/>
            <a:chExt cx="3701342" cy="1007390"/>
          </a:xfrm>
        </p:grpSpPr>
        <p:sp>
          <p:nvSpPr>
            <p:cNvPr id="80" name="Freeform 47"/>
            <p:cNvSpPr>
              <a:spLocks/>
            </p:cNvSpPr>
            <p:nvPr/>
          </p:nvSpPr>
          <p:spPr bwMode="auto">
            <a:xfrm flipH="1">
              <a:off x="542736" y="923356"/>
              <a:ext cx="3572620" cy="985762"/>
            </a:xfrm>
            <a:prstGeom prst="round1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1" name="Arrondir un rectangle à un seul coin 80"/>
            <p:cNvSpPr/>
            <p:nvPr/>
          </p:nvSpPr>
          <p:spPr>
            <a:xfrm>
              <a:off x="422025" y="915567"/>
              <a:ext cx="3701342" cy="1007390"/>
            </a:xfrm>
            <a:prstGeom prst="round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5716153" y="3711424"/>
            <a:ext cx="2869816" cy="357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fr-FR" sz="1000" b="1" smtClean="0">
                <a:solidFill>
                  <a:srgbClr val="333366"/>
                </a:solidFill>
                <a:cs typeface="Arial" charset="0"/>
              </a:rPr>
              <a:t>Navigation</a:t>
            </a:r>
            <a:endParaRPr lang="fr-FR" sz="1000" i="1" smtClean="0">
              <a:solidFill>
                <a:srgbClr val="333366"/>
              </a:solidFill>
              <a:cs typeface="Arial" charset="0"/>
            </a:endParaRPr>
          </a:p>
          <a:p>
            <a:pPr>
              <a:lnSpc>
                <a:spcPct val="85000"/>
              </a:lnSpc>
              <a:defRPr/>
            </a:pPr>
            <a:r>
              <a:rPr lang="fr-FR" sz="1000" i="1" smtClean="0">
                <a:solidFill>
                  <a:srgbClr val="333366"/>
                </a:solidFill>
                <a:cs typeface="Arial" charset="0"/>
              </a:rPr>
              <a:t>EGNOSa, Galileo</a:t>
            </a:r>
            <a:endParaRPr lang="fr-FR" sz="1000" i="1">
              <a:solidFill>
                <a:srgbClr val="333366"/>
              </a:solidFill>
              <a:cs typeface="Arial" charset="0"/>
            </a:endParaRPr>
          </a:p>
        </p:txBody>
      </p:sp>
      <p:sp>
        <p:nvSpPr>
          <p:cNvPr id="83" name="Arrondir un rectangle à un seul coin 82"/>
          <p:cNvSpPr/>
          <p:nvPr/>
        </p:nvSpPr>
        <p:spPr>
          <a:xfrm>
            <a:off x="4716016" y="3286235"/>
            <a:ext cx="983352" cy="1182704"/>
          </a:xfrm>
          <a:prstGeom prst="round1Rect">
            <a:avLst>
              <a:gd name="adj" fmla="val 50000"/>
            </a:avLst>
          </a:prstGeom>
          <a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574" y="729317"/>
            <a:ext cx="1002794" cy="120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2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77037" y="571162"/>
            <a:ext cx="2826811" cy="3194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Profil</a:t>
            </a:r>
          </a:p>
        </p:txBody>
      </p:sp>
      <p:sp>
        <p:nvSpPr>
          <p:cNvPr id="4" name="Rectangle 3"/>
          <p:cNvSpPr/>
          <p:nvPr/>
        </p:nvSpPr>
        <p:spPr>
          <a:xfrm>
            <a:off x="433659" y="941473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600" b="1" dirty="0">
                <a:solidFill>
                  <a:schemeClr val="bg2"/>
                </a:solidFill>
              </a:rPr>
              <a:t>L’intelligence collective</a:t>
            </a:r>
            <a:br>
              <a:rPr lang="fr-FR" sz="1600" b="1" dirty="0">
                <a:solidFill>
                  <a:schemeClr val="bg2"/>
                </a:solidFill>
              </a:rPr>
            </a:br>
            <a:r>
              <a:rPr lang="fr-FR" sz="1600" b="1" dirty="0">
                <a:solidFill>
                  <a:schemeClr val="bg2"/>
                </a:solidFill>
              </a:rPr>
              <a:t>pour un monde plus sûr</a:t>
            </a:r>
          </a:p>
        </p:txBody>
      </p:sp>
      <p:sp>
        <p:nvSpPr>
          <p:cNvPr id="6" name="Rectangle 5"/>
          <p:cNvSpPr/>
          <p:nvPr/>
        </p:nvSpPr>
        <p:spPr>
          <a:xfrm>
            <a:off x="433659" y="1651163"/>
            <a:ext cx="2741341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/>
              <a:t>Partout où des décisions critiques </a:t>
            </a:r>
            <a:r>
              <a:rPr lang="fr-FR" sz="900" dirty="0" smtClean="0"/>
              <a:t>doivent</a:t>
            </a:r>
            <a:br>
              <a:rPr lang="fr-FR" sz="900" dirty="0" smtClean="0"/>
            </a:br>
            <a:r>
              <a:rPr lang="fr-FR" sz="900" dirty="0" smtClean="0"/>
              <a:t>être </a:t>
            </a:r>
            <a:r>
              <a:rPr lang="fr-FR" sz="900" dirty="0"/>
              <a:t>prises, </a:t>
            </a:r>
            <a:r>
              <a:rPr lang="fr-FR" sz="900" dirty="0" smtClean="0"/>
              <a:t>Thales </a:t>
            </a:r>
            <a:r>
              <a:rPr lang="fr-FR" sz="900" dirty="0"/>
              <a:t>est présent. </a:t>
            </a:r>
            <a:br>
              <a:rPr lang="fr-FR" sz="900" dirty="0"/>
            </a:br>
            <a:r>
              <a:rPr lang="fr-FR" sz="900" dirty="0"/>
              <a:t>Sur les marchés que le Groupe sert </a:t>
            </a:r>
            <a:r>
              <a:rPr lang="fr-FR" sz="900" dirty="0" smtClean="0"/>
              <a:t>(aéronautique</a:t>
            </a:r>
            <a:r>
              <a:rPr lang="fr-FR" sz="900" dirty="0"/>
              <a:t>, </a:t>
            </a:r>
            <a:r>
              <a:rPr lang="fr-FR" sz="900" dirty="0" smtClean="0"/>
              <a:t>espace</a:t>
            </a:r>
            <a:r>
              <a:rPr lang="fr-FR" sz="900" dirty="0"/>
              <a:t>, transport terrestre, sécurité, </a:t>
            </a:r>
            <a:r>
              <a:rPr lang="fr-FR" sz="900" dirty="0" smtClean="0"/>
              <a:t>défense), </a:t>
            </a:r>
            <a:r>
              <a:rPr lang="fr-FR" sz="900" dirty="0"/>
              <a:t/>
            </a:r>
            <a:br>
              <a:rPr lang="fr-FR" sz="900" dirty="0"/>
            </a:br>
            <a:r>
              <a:rPr lang="fr-FR" sz="900" b="1" dirty="0"/>
              <a:t>ses équipements et systèmes aident </a:t>
            </a:r>
            <a:r>
              <a:rPr lang="fr-FR" sz="900" b="1" dirty="0" smtClean="0"/>
              <a:t>ses clients </a:t>
            </a:r>
            <a:r>
              <a:rPr lang="fr-FR" sz="900" b="1" dirty="0"/>
              <a:t>à </a:t>
            </a:r>
            <a:r>
              <a:rPr lang="fr-FR" sz="900" b="1" dirty="0" smtClean="0"/>
              <a:t>choisir </a:t>
            </a:r>
            <a:r>
              <a:rPr lang="fr-FR" sz="900" b="1" dirty="0"/>
              <a:t>la meilleure option </a:t>
            </a:r>
            <a:r>
              <a:rPr lang="fr-FR" sz="900" b="1" dirty="0" smtClean="0"/>
              <a:t>et</a:t>
            </a:r>
            <a:br>
              <a:rPr lang="fr-FR" sz="900" b="1" dirty="0" smtClean="0"/>
            </a:br>
            <a:r>
              <a:rPr lang="fr-FR" sz="900" b="1" dirty="0" smtClean="0"/>
              <a:t>à </a:t>
            </a:r>
            <a:r>
              <a:rPr lang="fr-FR" sz="900" b="1" dirty="0"/>
              <a:t>agir en conséquence.</a:t>
            </a:r>
          </a:p>
          <a:p>
            <a:endParaRPr lang="fr-FR" sz="900" b="1" dirty="0"/>
          </a:p>
          <a:p>
            <a:r>
              <a:rPr lang="fr-FR" sz="900" dirty="0"/>
              <a:t>L’expertise de ses </a:t>
            </a:r>
            <a:r>
              <a:rPr lang="fr-FR" sz="900" b="1" dirty="0"/>
              <a:t>65 000 collaborateurs </a:t>
            </a:r>
          </a:p>
          <a:p>
            <a:r>
              <a:rPr lang="fr-FR" sz="900" dirty="0" smtClean="0"/>
              <a:t>et sa présence opérationnelle dans </a:t>
            </a:r>
            <a:r>
              <a:rPr lang="fr-FR" sz="900" b="1" dirty="0" smtClean="0"/>
              <a:t>56 pays</a:t>
            </a:r>
            <a:r>
              <a:rPr lang="fr-FR" sz="900" dirty="0" smtClean="0"/>
              <a:t> en font ainsi </a:t>
            </a:r>
            <a:r>
              <a:rPr lang="fr-FR" sz="900" b="1" dirty="0"/>
              <a:t>un acteur clé de la sécurité</a:t>
            </a:r>
            <a:br>
              <a:rPr lang="fr-FR" sz="900" b="1" dirty="0"/>
            </a:br>
            <a:r>
              <a:rPr lang="fr-FR" sz="900" b="1" dirty="0"/>
              <a:t>des citoyens, des infrastructures et des États.</a:t>
            </a:r>
          </a:p>
        </p:txBody>
      </p:sp>
      <p:grpSp>
        <p:nvGrpSpPr>
          <p:cNvPr id="33" name="Grouper 32"/>
          <p:cNvGrpSpPr/>
          <p:nvPr/>
        </p:nvGrpSpPr>
        <p:grpSpPr>
          <a:xfrm>
            <a:off x="6209503" y="2797669"/>
            <a:ext cx="2267747" cy="1450365"/>
            <a:chOff x="5155698" y="2279091"/>
            <a:chExt cx="2998748" cy="1975798"/>
          </a:xfrm>
        </p:grpSpPr>
        <p:graphicFrame>
          <p:nvGraphicFramePr>
            <p:cNvPr id="20" name="Graphique 77"/>
            <p:cNvGraphicFramePr>
              <a:graphicFrameLocks/>
            </p:cNvGraphicFramePr>
            <p:nvPr>
              <p:extLst/>
            </p:nvPr>
          </p:nvGraphicFramePr>
          <p:xfrm>
            <a:off x="5155698" y="2279091"/>
            <a:ext cx="2998748" cy="197579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2" name="Ellipse 21"/>
            <p:cNvSpPr/>
            <p:nvPr/>
          </p:nvSpPr>
          <p:spPr>
            <a:xfrm>
              <a:off x="6104498" y="2707848"/>
              <a:ext cx="1113844" cy="1113844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530129" y="1605444"/>
            <a:ext cx="174768" cy="4571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3837878" y="1300604"/>
            <a:ext cx="1292922" cy="247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fr-FR" sz="1100" b="1" dirty="0" smtClean="0">
                <a:solidFill>
                  <a:srgbClr val="333366"/>
                </a:solidFill>
              </a:rPr>
              <a:t>Salariés</a:t>
            </a:r>
            <a:endParaRPr lang="fr-FR" sz="1100" b="1" dirty="0">
              <a:solidFill>
                <a:srgbClr val="333366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837878" y="1535124"/>
            <a:ext cx="12929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 smtClean="0">
                <a:solidFill>
                  <a:schemeClr val="tx2"/>
                </a:solidFill>
              </a:rPr>
              <a:t>65 000</a:t>
            </a:r>
            <a:endParaRPr lang="fr-FR" sz="2000" b="1" dirty="0">
              <a:solidFill>
                <a:schemeClr val="tx2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419311" y="1236102"/>
            <a:ext cx="1292922" cy="399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fr-FR" sz="1100" b="1" dirty="0" smtClean="0">
                <a:solidFill>
                  <a:srgbClr val="333366"/>
                </a:solidFill>
              </a:rPr>
              <a:t>Une présence mondiale</a:t>
            </a:r>
            <a:endParaRPr lang="fr-FR" sz="1100" b="1" dirty="0">
              <a:solidFill>
                <a:srgbClr val="333366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419311" y="1535124"/>
            <a:ext cx="12929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 smtClean="0">
                <a:solidFill>
                  <a:schemeClr val="bg2"/>
                </a:solidFill>
              </a:rPr>
              <a:t>56</a:t>
            </a:r>
            <a:endParaRPr lang="fr-FR" sz="2000" b="1" dirty="0">
              <a:solidFill>
                <a:schemeClr val="bg2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075494" y="1236102"/>
            <a:ext cx="1614266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fr-FR" sz="1100" b="1" dirty="0" smtClean="0">
                <a:solidFill>
                  <a:srgbClr val="333366"/>
                </a:solidFill>
              </a:rPr>
              <a:t>R &amp; D </a:t>
            </a:r>
          </a:p>
          <a:p>
            <a:pPr>
              <a:lnSpc>
                <a:spcPct val="90000"/>
              </a:lnSpc>
            </a:pPr>
            <a:r>
              <a:rPr lang="fr-FR" sz="1100" b="1" dirty="0" smtClean="0">
                <a:solidFill>
                  <a:srgbClr val="333366"/>
                </a:solidFill>
              </a:rPr>
              <a:t>Autofinancée* </a:t>
            </a:r>
            <a:r>
              <a:rPr lang="fr-FR" sz="1100" b="1" dirty="0" smtClean="0">
                <a:solidFill>
                  <a:schemeClr val="tx2"/>
                </a:solidFill>
              </a:rPr>
              <a:t>2017</a:t>
            </a:r>
            <a:endParaRPr lang="fr-FR" sz="1100" b="1" dirty="0">
              <a:solidFill>
                <a:schemeClr val="tx2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075494" y="1533361"/>
            <a:ext cx="1614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 smtClean="0">
                <a:solidFill>
                  <a:schemeClr val="tx2"/>
                </a:solidFill>
              </a:rPr>
              <a:t>797</a:t>
            </a:r>
            <a:r>
              <a:rPr lang="fr-FR" sz="2000" b="1" dirty="0" smtClean="0">
                <a:solidFill>
                  <a:schemeClr val="bg2"/>
                </a:solidFill>
              </a:rPr>
              <a:t> </a:t>
            </a:r>
            <a:r>
              <a:rPr lang="fr-FR" sz="1000" dirty="0"/>
              <a:t>millions </a:t>
            </a:r>
            <a:r>
              <a:rPr lang="fr-FR" sz="1000" dirty="0" smtClean="0"/>
              <a:t>d’euros</a:t>
            </a:r>
          </a:p>
        </p:txBody>
      </p:sp>
      <p:grpSp>
        <p:nvGrpSpPr>
          <p:cNvPr id="3" name="Grouper 2"/>
          <p:cNvGrpSpPr/>
          <p:nvPr/>
        </p:nvGrpSpPr>
        <p:grpSpPr>
          <a:xfrm>
            <a:off x="3820047" y="1280474"/>
            <a:ext cx="135383" cy="754236"/>
            <a:chOff x="3820047" y="1280474"/>
            <a:chExt cx="135383" cy="754236"/>
          </a:xfrm>
        </p:grpSpPr>
        <p:cxnSp>
          <p:nvCxnSpPr>
            <p:cNvPr id="47" name="Connecteur droit 46"/>
            <p:cNvCxnSpPr/>
            <p:nvPr/>
          </p:nvCxnSpPr>
          <p:spPr bwMode="auto">
            <a:xfrm flipV="1">
              <a:off x="3820047" y="1280474"/>
              <a:ext cx="0" cy="570330"/>
            </a:xfrm>
            <a:prstGeom prst="line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73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Connecteur droit 52"/>
            <p:cNvCxnSpPr/>
            <p:nvPr/>
          </p:nvCxnSpPr>
          <p:spPr bwMode="auto">
            <a:xfrm flipH="1" flipV="1">
              <a:off x="3820047" y="1843838"/>
              <a:ext cx="135383" cy="190872"/>
            </a:xfrm>
            <a:prstGeom prst="line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73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5" name="Ellipse 44"/>
          <p:cNvSpPr/>
          <p:nvPr/>
        </p:nvSpPr>
        <p:spPr>
          <a:xfrm>
            <a:off x="3618384" y="821315"/>
            <a:ext cx="403326" cy="40332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57" name="Corde 56"/>
          <p:cNvSpPr/>
          <p:nvPr/>
        </p:nvSpPr>
        <p:spPr>
          <a:xfrm>
            <a:off x="3617288" y="819282"/>
            <a:ext cx="407392" cy="407392"/>
          </a:xfrm>
          <a:prstGeom prst="chord">
            <a:avLst>
              <a:gd name="adj1" fmla="val 5356421"/>
              <a:gd name="adj2" fmla="val 16200000"/>
            </a:avLst>
          </a:prstGeom>
          <a:solidFill>
            <a:schemeClr val="bg2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59" name="Freeform 15"/>
          <p:cNvSpPr>
            <a:spLocks noChangeAspect="1" noEditPoints="1"/>
          </p:cNvSpPr>
          <p:nvPr/>
        </p:nvSpPr>
        <p:spPr bwMode="auto">
          <a:xfrm>
            <a:off x="3712988" y="926209"/>
            <a:ext cx="214117" cy="188871"/>
          </a:xfrm>
          <a:custGeom>
            <a:avLst/>
            <a:gdLst>
              <a:gd name="T0" fmla="*/ 503718481 w 91"/>
              <a:gd name="T1" fmla="*/ 446630633 h 80"/>
              <a:gd name="T2" fmla="*/ 498182493 w 91"/>
              <a:gd name="T3" fmla="*/ 340556891 h 80"/>
              <a:gd name="T4" fmla="*/ 431757690 w 91"/>
              <a:gd name="T5" fmla="*/ 301475973 h 80"/>
              <a:gd name="T6" fmla="*/ 381940852 w 91"/>
              <a:gd name="T7" fmla="*/ 240064113 h 80"/>
              <a:gd name="T8" fmla="*/ 398546465 w 91"/>
              <a:gd name="T9" fmla="*/ 200983194 h 80"/>
              <a:gd name="T10" fmla="*/ 415152077 w 91"/>
              <a:gd name="T11" fmla="*/ 167485601 h 80"/>
              <a:gd name="T12" fmla="*/ 409616089 w 91"/>
              <a:gd name="T13" fmla="*/ 156321312 h 80"/>
              <a:gd name="T14" fmla="*/ 409616089 w 91"/>
              <a:gd name="T15" fmla="*/ 122823719 h 80"/>
              <a:gd name="T16" fmla="*/ 348727274 w 91"/>
              <a:gd name="T17" fmla="*/ 61411860 h 80"/>
              <a:gd name="T18" fmla="*/ 287838460 w 91"/>
              <a:gd name="T19" fmla="*/ 122823719 h 80"/>
              <a:gd name="T20" fmla="*/ 293374448 w 91"/>
              <a:gd name="T21" fmla="*/ 156321312 h 80"/>
              <a:gd name="T22" fmla="*/ 287838460 w 91"/>
              <a:gd name="T23" fmla="*/ 167485601 h 80"/>
              <a:gd name="T24" fmla="*/ 304444073 w 91"/>
              <a:gd name="T25" fmla="*/ 200983194 h 80"/>
              <a:gd name="T26" fmla="*/ 321052038 w 91"/>
              <a:gd name="T27" fmla="*/ 240064113 h 80"/>
              <a:gd name="T28" fmla="*/ 298910437 w 91"/>
              <a:gd name="T29" fmla="*/ 284725995 h 80"/>
              <a:gd name="T30" fmla="*/ 393010476 w 91"/>
              <a:gd name="T31" fmla="*/ 374052121 h 80"/>
              <a:gd name="T32" fmla="*/ 393010476 w 91"/>
              <a:gd name="T33" fmla="*/ 446630633 h 80"/>
              <a:gd name="T34" fmla="*/ 503718481 w 91"/>
              <a:gd name="T35" fmla="*/ 446630633 h 80"/>
              <a:gd name="T36" fmla="*/ 260163223 w 91"/>
              <a:gd name="T37" fmla="*/ 312642624 h 80"/>
              <a:gd name="T38" fmla="*/ 193738420 w 91"/>
              <a:gd name="T39" fmla="*/ 240064113 h 80"/>
              <a:gd name="T40" fmla="*/ 215880021 w 91"/>
              <a:gd name="T41" fmla="*/ 178652253 h 80"/>
              <a:gd name="T42" fmla="*/ 232485634 w 91"/>
              <a:gd name="T43" fmla="*/ 139571334 h 80"/>
              <a:gd name="T44" fmla="*/ 226949645 w 91"/>
              <a:gd name="T45" fmla="*/ 122823719 h 80"/>
              <a:gd name="T46" fmla="*/ 232485634 w 91"/>
              <a:gd name="T47" fmla="*/ 78159475 h 80"/>
              <a:gd name="T48" fmla="*/ 149455218 w 91"/>
              <a:gd name="T49" fmla="*/ 0 h 80"/>
              <a:gd name="T50" fmla="*/ 66424803 w 91"/>
              <a:gd name="T51" fmla="*/ 78159475 h 80"/>
              <a:gd name="T52" fmla="*/ 71960791 w 91"/>
              <a:gd name="T53" fmla="*/ 122823719 h 80"/>
              <a:gd name="T54" fmla="*/ 66424803 w 91"/>
              <a:gd name="T55" fmla="*/ 139571334 h 80"/>
              <a:gd name="T56" fmla="*/ 83030415 w 91"/>
              <a:gd name="T57" fmla="*/ 178652253 h 80"/>
              <a:gd name="T58" fmla="*/ 105172016 w 91"/>
              <a:gd name="T59" fmla="*/ 240064113 h 80"/>
              <a:gd name="T60" fmla="*/ 38747214 w 91"/>
              <a:gd name="T61" fmla="*/ 312642624 h 80"/>
              <a:gd name="T62" fmla="*/ 0 w 91"/>
              <a:gd name="T63" fmla="*/ 357304506 h 80"/>
              <a:gd name="T64" fmla="*/ 0 w 91"/>
              <a:gd name="T65" fmla="*/ 446630633 h 80"/>
              <a:gd name="T66" fmla="*/ 348727274 w 91"/>
              <a:gd name="T67" fmla="*/ 446630633 h 80"/>
              <a:gd name="T68" fmla="*/ 348727274 w 91"/>
              <a:gd name="T69" fmla="*/ 379635447 h 80"/>
              <a:gd name="T70" fmla="*/ 260163223 w 91"/>
              <a:gd name="T71" fmla="*/ 312642624 h 8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91" h="80">
                <a:moveTo>
                  <a:pt x="91" y="80"/>
                </a:moveTo>
                <a:cubicBezTo>
                  <a:pt x="91" y="80"/>
                  <a:pt x="91" y="63"/>
                  <a:pt x="90" y="61"/>
                </a:cubicBezTo>
                <a:cubicBezTo>
                  <a:pt x="88" y="59"/>
                  <a:pt x="85" y="57"/>
                  <a:pt x="78" y="54"/>
                </a:cubicBezTo>
                <a:cubicBezTo>
                  <a:pt x="71" y="51"/>
                  <a:pt x="69" y="49"/>
                  <a:pt x="69" y="43"/>
                </a:cubicBezTo>
                <a:cubicBezTo>
                  <a:pt x="69" y="40"/>
                  <a:pt x="71" y="41"/>
                  <a:pt x="72" y="36"/>
                </a:cubicBezTo>
                <a:cubicBezTo>
                  <a:pt x="72" y="33"/>
                  <a:pt x="74" y="36"/>
                  <a:pt x="75" y="30"/>
                </a:cubicBezTo>
                <a:cubicBezTo>
                  <a:pt x="75" y="28"/>
                  <a:pt x="74" y="28"/>
                  <a:pt x="74" y="28"/>
                </a:cubicBezTo>
                <a:cubicBezTo>
                  <a:pt x="74" y="28"/>
                  <a:pt x="74" y="25"/>
                  <a:pt x="74" y="22"/>
                </a:cubicBezTo>
                <a:cubicBezTo>
                  <a:pt x="75" y="19"/>
                  <a:pt x="73" y="11"/>
                  <a:pt x="63" y="11"/>
                </a:cubicBezTo>
                <a:cubicBezTo>
                  <a:pt x="54" y="11"/>
                  <a:pt x="52" y="19"/>
                  <a:pt x="52" y="22"/>
                </a:cubicBezTo>
                <a:cubicBezTo>
                  <a:pt x="53" y="25"/>
                  <a:pt x="53" y="28"/>
                  <a:pt x="53" y="28"/>
                </a:cubicBezTo>
                <a:cubicBezTo>
                  <a:pt x="53" y="28"/>
                  <a:pt x="52" y="28"/>
                  <a:pt x="52" y="30"/>
                </a:cubicBezTo>
                <a:cubicBezTo>
                  <a:pt x="52" y="36"/>
                  <a:pt x="54" y="33"/>
                  <a:pt x="55" y="36"/>
                </a:cubicBezTo>
                <a:cubicBezTo>
                  <a:pt x="56" y="41"/>
                  <a:pt x="58" y="40"/>
                  <a:pt x="58" y="43"/>
                </a:cubicBezTo>
                <a:cubicBezTo>
                  <a:pt x="58" y="47"/>
                  <a:pt x="57" y="49"/>
                  <a:pt x="54" y="51"/>
                </a:cubicBezTo>
                <a:cubicBezTo>
                  <a:pt x="69" y="59"/>
                  <a:pt x="71" y="60"/>
                  <a:pt x="71" y="67"/>
                </a:cubicBezTo>
                <a:cubicBezTo>
                  <a:pt x="71" y="80"/>
                  <a:pt x="71" y="80"/>
                  <a:pt x="71" y="80"/>
                </a:cubicBezTo>
                <a:lnTo>
                  <a:pt x="91" y="80"/>
                </a:lnTo>
                <a:close/>
                <a:moveTo>
                  <a:pt x="47" y="56"/>
                </a:moveTo>
                <a:cubicBezTo>
                  <a:pt x="37" y="53"/>
                  <a:pt x="35" y="49"/>
                  <a:pt x="35" y="43"/>
                </a:cubicBezTo>
                <a:cubicBezTo>
                  <a:pt x="35" y="39"/>
                  <a:pt x="37" y="40"/>
                  <a:pt x="39" y="32"/>
                </a:cubicBezTo>
                <a:cubicBezTo>
                  <a:pt x="39" y="29"/>
                  <a:pt x="42" y="32"/>
                  <a:pt x="42" y="25"/>
                </a:cubicBezTo>
                <a:cubicBezTo>
                  <a:pt x="42" y="22"/>
                  <a:pt x="41" y="22"/>
                  <a:pt x="41" y="22"/>
                </a:cubicBezTo>
                <a:cubicBezTo>
                  <a:pt x="41" y="22"/>
                  <a:pt x="41" y="17"/>
                  <a:pt x="42" y="14"/>
                </a:cubicBezTo>
                <a:cubicBezTo>
                  <a:pt x="42" y="10"/>
                  <a:pt x="40" y="0"/>
                  <a:pt x="27" y="0"/>
                </a:cubicBezTo>
                <a:cubicBezTo>
                  <a:pt x="14" y="0"/>
                  <a:pt x="12" y="10"/>
                  <a:pt x="12" y="14"/>
                </a:cubicBezTo>
                <a:cubicBezTo>
                  <a:pt x="13" y="17"/>
                  <a:pt x="13" y="22"/>
                  <a:pt x="13" y="22"/>
                </a:cubicBezTo>
                <a:cubicBezTo>
                  <a:pt x="13" y="22"/>
                  <a:pt x="12" y="22"/>
                  <a:pt x="12" y="25"/>
                </a:cubicBezTo>
                <a:cubicBezTo>
                  <a:pt x="12" y="32"/>
                  <a:pt x="15" y="29"/>
                  <a:pt x="15" y="32"/>
                </a:cubicBezTo>
                <a:cubicBezTo>
                  <a:pt x="17" y="40"/>
                  <a:pt x="19" y="39"/>
                  <a:pt x="19" y="43"/>
                </a:cubicBezTo>
                <a:cubicBezTo>
                  <a:pt x="19" y="49"/>
                  <a:pt x="17" y="53"/>
                  <a:pt x="7" y="56"/>
                </a:cubicBezTo>
                <a:cubicBezTo>
                  <a:pt x="5" y="58"/>
                  <a:pt x="0" y="59"/>
                  <a:pt x="0" y="64"/>
                </a:cubicBezTo>
                <a:cubicBezTo>
                  <a:pt x="0" y="80"/>
                  <a:pt x="0" y="80"/>
                  <a:pt x="0" y="80"/>
                </a:cubicBezTo>
                <a:cubicBezTo>
                  <a:pt x="63" y="80"/>
                  <a:pt x="63" y="80"/>
                  <a:pt x="63" y="80"/>
                </a:cubicBezTo>
                <a:cubicBezTo>
                  <a:pt x="63" y="80"/>
                  <a:pt x="63" y="70"/>
                  <a:pt x="63" y="68"/>
                </a:cubicBezTo>
                <a:cubicBezTo>
                  <a:pt x="63" y="64"/>
                  <a:pt x="56" y="60"/>
                  <a:pt x="47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cxnSp>
        <p:nvCxnSpPr>
          <p:cNvPr id="60" name="Connecteur droit 59"/>
          <p:cNvCxnSpPr/>
          <p:nvPr/>
        </p:nvCxnSpPr>
        <p:spPr bwMode="auto">
          <a:xfrm flipV="1">
            <a:off x="5394856" y="1280474"/>
            <a:ext cx="0" cy="57033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Connecteur droit 60"/>
          <p:cNvCxnSpPr/>
          <p:nvPr/>
        </p:nvCxnSpPr>
        <p:spPr bwMode="auto">
          <a:xfrm flipH="1" flipV="1">
            <a:off x="5394856" y="1843838"/>
            <a:ext cx="135383" cy="190872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Ellipse 61"/>
          <p:cNvSpPr/>
          <p:nvPr/>
        </p:nvSpPr>
        <p:spPr>
          <a:xfrm>
            <a:off x="5193193" y="821315"/>
            <a:ext cx="403326" cy="40332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63" name="Corde 62"/>
          <p:cNvSpPr/>
          <p:nvPr/>
        </p:nvSpPr>
        <p:spPr>
          <a:xfrm>
            <a:off x="5192097" y="819282"/>
            <a:ext cx="407392" cy="407392"/>
          </a:xfrm>
          <a:prstGeom prst="chord">
            <a:avLst>
              <a:gd name="adj1" fmla="val 5356421"/>
              <a:gd name="adj2" fmla="val 16200000"/>
            </a:avLst>
          </a:prstGeom>
          <a:solidFill>
            <a:schemeClr val="bg2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65" name="Connecteur droit 64"/>
          <p:cNvCxnSpPr/>
          <p:nvPr/>
        </p:nvCxnSpPr>
        <p:spPr bwMode="auto">
          <a:xfrm flipV="1">
            <a:off x="7046172" y="1280474"/>
            <a:ext cx="0" cy="57033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Connecteur droit 65"/>
          <p:cNvCxnSpPr/>
          <p:nvPr/>
        </p:nvCxnSpPr>
        <p:spPr bwMode="auto">
          <a:xfrm flipH="1" flipV="1">
            <a:off x="7046172" y="1843838"/>
            <a:ext cx="135383" cy="190872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" name="Ellipse 66"/>
          <p:cNvSpPr/>
          <p:nvPr/>
        </p:nvSpPr>
        <p:spPr>
          <a:xfrm>
            <a:off x="6844509" y="821315"/>
            <a:ext cx="403326" cy="40332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68" name="Corde 67"/>
          <p:cNvSpPr/>
          <p:nvPr/>
        </p:nvSpPr>
        <p:spPr>
          <a:xfrm>
            <a:off x="6843413" y="819282"/>
            <a:ext cx="407392" cy="407392"/>
          </a:xfrm>
          <a:prstGeom prst="chord">
            <a:avLst>
              <a:gd name="adj1" fmla="val 5356421"/>
              <a:gd name="adj2" fmla="val 16200000"/>
            </a:avLst>
          </a:prstGeom>
          <a:solidFill>
            <a:schemeClr val="bg2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0" name="Freeform 5"/>
          <p:cNvSpPr>
            <a:spLocks noChangeAspect="1" noEditPoints="1"/>
          </p:cNvSpPr>
          <p:nvPr/>
        </p:nvSpPr>
        <p:spPr bwMode="auto">
          <a:xfrm>
            <a:off x="5270755" y="901077"/>
            <a:ext cx="248202" cy="248031"/>
          </a:xfrm>
          <a:custGeom>
            <a:avLst/>
            <a:gdLst>
              <a:gd name="T0" fmla="*/ 18695424 w 1648"/>
              <a:gd name="T1" fmla="*/ 0 h 1648"/>
              <a:gd name="T2" fmla="*/ 18695424 w 1648"/>
              <a:gd name="T3" fmla="*/ 37390849 h 1648"/>
              <a:gd name="T4" fmla="*/ 9846816 w 1648"/>
              <a:gd name="T5" fmla="*/ 11843533 h 1648"/>
              <a:gd name="T6" fmla="*/ 3834372 w 1648"/>
              <a:gd name="T7" fmla="*/ 17265970 h 1648"/>
              <a:gd name="T8" fmla="*/ 9846816 w 1648"/>
              <a:gd name="T9" fmla="*/ 11843533 h 1648"/>
              <a:gd name="T10" fmla="*/ 9892306 w 1648"/>
              <a:gd name="T11" fmla="*/ 25592805 h 1648"/>
              <a:gd name="T12" fmla="*/ 3834372 w 1648"/>
              <a:gd name="T13" fmla="*/ 20124879 h 1648"/>
              <a:gd name="T14" fmla="*/ 10640924 w 1648"/>
              <a:gd name="T15" fmla="*/ 28360735 h 1648"/>
              <a:gd name="T16" fmla="*/ 8167923 w 1648"/>
              <a:gd name="T17" fmla="*/ 29268265 h 1648"/>
              <a:gd name="T18" fmla="*/ 20124879 w 1648"/>
              <a:gd name="T19" fmla="*/ 24435685 h 1648"/>
              <a:gd name="T20" fmla="*/ 25365809 w 1648"/>
              <a:gd name="T21" fmla="*/ 20124879 h 1648"/>
              <a:gd name="T22" fmla="*/ 20124879 w 1648"/>
              <a:gd name="T23" fmla="*/ 24435685 h 1648"/>
              <a:gd name="T24" fmla="*/ 20124879 w 1648"/>
              <a:gd name="T25" fmla="*/ 33329632 h 1648"/>
              <a:gd name="T26" fmla="*/ 23981845 w 1648"/>
              <a:gd name="T27" fmla="*/ 27702794 h 1648"/>
              <a:gd name="T28" fmla="*/ 20124879 w 1648"/>
              <a:gd name="T29" fmla="*/ 13023247 h 1648"/>
              <a:gd name="T30" fmla="*/ 25365809 w 1648"/>
              <a:gd name="T31" fmla="*/ 17265970 h 1648"/>
              <a:gd name="T32" fmla="*/ 20124879 w 1648"/>
              <a:gd name="T33" fmla="*/ 10141745 h 1648"/>
              <a:gd name="T34" fmla="*/ 24072673 w 1648"/>
              <a:gd name="T35" fmla="*/ 9733394 h 1648"/>
              <a:gd name="T36" fmla="*/ 17265970 w 1648"/>
              <a:gd name="T37" fmla="*/ 3879711 h 1648"/>
              <a:gd name="T38" fmla="*/ 13386259 w 1648"/>
              <a:gd name="T39" fmla="*/ 9733394 h 1648"/>
              <a:gd name="T40" fmla="*/ 17265970 w 1648"/>
              <a:gd name="T41" fmla="*/ 13023247 h 1648"/>
              <a:gd name="T42" fmla="*/ 12070378 w 1648"/>
              <a:gd name="T43" fmla="*/ 17265970 h 1648"/>
              <a:gd name="T44" fmla="*/ 17265970 w 1648"/>
              <a:gd name="T45" fmla="*/ 13023247 h 1648"/>
              <a:gd name="T46" fmla="*/ 12070378 w 1648"/>
              <a:gd name="T47" fmla="*/ 20124879 h 1648"/>
              <a:gd name="T48" fmla="*/ 17265970 w 1648"/>
              <a:gd name="T49" fmla="*/ 24435685 h 1648"/>
              <a:gd name="T50" fmla="*/ 17265970 w 1648"/>
              <a:gd name="T51" fmla="*/ 27294443 h 1648"/>
              <a:gd name="T52" fmla="*/ 13454343 w 1648"/>
              <a:gd name="T53" fmla="*/ 27702794 h 1648"/>
              <a:gd name="T54" fmla="*/ 26795264 w 1648"/>
              <a:gd name="T55" fmla="*/ 28360735 h 1648"/>
              <a:gd name="T56" fmla="*/ 25048287 w 1648"/>
              <a:gd name="T57" fmla="*/ 32195106 h 1648"/>
              <a:gd name="T58" fmla="*/ 27544033 w 1648"/>
              <a:gd name="T59" fmla="*/ 25592805 h 1648"/>
              <a:gd name="T60" fmla="*/ 33556477 w 1648"/>
              <a:gd name="T61" fmla="*/ 20124879 h 1648"/>
              <a:gd name="T62" fmla="*/ 27544033 w 1648"/>
              <a:gd name="T63" fmla="*/ 25592805 h 1648"/>
              <a:gd name="T64" fmla="*/ 33556477 w 1648"/>
              <a:gd name="T65" fmla="*/ 17265970 h 1648"/>
              <a:gd name="T66" fmla="*/ 27589371 w 1648"/>
              <a:gd name="T67" fmla="*/ 11843533 h 1648"/>
              <a:gd name="T68" fmla="*/ 29268265 w 1648"/>
              <a:gd name="T69" fmla="*/ 8167923 h 1648"/>
              <a:gd name="T70" fmla="*/ 25207048 w 1648"/>
              <a:gd name="T71" fmla="*/ 5263826 h 1648"/>
              <a:gd name="T72" fmla="*/ 12251884 w 1648"/>
              <a:gd name="T73" fmla="*/ 5241081 h 1648"/>
              <a:gd name="T74" fmla="*/ 8122584 w 1648"/>
              <a:gd name="T75" fmla="*/ 8145178 h 164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648" h="1648">
                <a:moveTo>
                  <a:pt x="1648" y="824"/>
                </a:moveTo>
                <a:cubicBezTo>
                  <a:pt x="1648" y="362"/>
                  <a:pt x="1273" y="0"/>
                  <a:pt x="824" y="0"/>
                </a:cubicBezTo>
                <a:cubicBezTo>
                  <a:pt x="378" y="0"/>
                  <a:pt x="0" y="358"/>
                  <a:pt x="0" y="824"/>
                </a:cubicBezTo>
                <a:cubicBezTo>
                  <a:pt x="0" y="1293"/>
                  <a:pt x="381" y="1648"/>
                  <a:pt x="824" y="1648"/>
                </a:cubicBezTo>
                <a:cubicBezTo>
                  <a:pt x="1270" y="1648"/>
                  <a:pt x="1648" y="1290"/>
                  <a:pt x="1648" y="824"/>
                </a:cubicBezTo>
                <a:close/>
                <a:moveTo>
                  <a:pt x="434" y="522"/>
                </a:moveTo>
                <a:cubicBezTo>
                  <a:pt x="418" y="597"/>
                  <a:pt x="409" y="678"/>
                  <a:pt x="406" y="761"/>
                </a:cubicBezTo>
                <a:cubicBezTo>
                  <a:pt x="169" y="761"/>
                  <a:pt x="169" y="761"/>
                  <a:pt x="169" y="761"/>
                </a:cubicBezTo>
                <a:cubicBezTo>
                  <a:pt x="180" y="650"/>
                  <a:pt x="218" y="548"/>
                  <a:pt x="276" y="460"/>
                </a:cubicBezTo>
                <a:cubicBezTo>
                  <a:pt x="327" y="486"/>
                  <a:pt x="380" y="506"/>
                  <a:pt x="434" y="522"/>
                </a:cubicBezTo>
                <a:close/>
                <a:moveTo>
                  <a:pt x="406" y="887"/>
                </a:moveTo>
                <a:cubicBezTo>
                  <a:pt x="409" y="971"/>
                  <a:pt x="420" y="1052"/>
                  <a:pt x="436" y="1128"/>
                </a:cubicBezTo>
                <a:cubicBezTo>
                  <a:pt x="381" y="1144"/>
                  <a:pt x="328" y="1164"/>
                  <a:pt x="277" y="1190"/>
                </a:cubicBezTo>
                <a:cubicBezTo>
                  <a:pt x="218" y="1102"/>
                  <a:pt x="180" y="998"/>
                  <a:pt x="169" y="887"/>
                </a:cubicBezTo>
                <a:lnTo>
                  <a:pt x="406" y="887"/>
                </a:lnTo>
                <a:close/>
                <a:moveTo>
                  <a:pt x="469" y="1250"/>
                </a:moveTo>
                <a:cubicBezTo>
                  <a:pt x="489" y="1309"/>
                  <a:pt x="514" y="1367"/>
                  <a:pt x="547" y="1421"/>
                </a:cubicBezTo>
                <a:cubicBezTo>
                  <a:pt x="477" y="1388"/>
                  <a:pt x="414" y="1344"/>
                  <a:pt x="360" y="1290"/>
                </a:cubicBezTo>
                <a:cubicBezTo>
                  <a:pt x="394" y="1275"/>
                  <a:pt x="431" y="1261"/>
                  <a:pt x="469" y="1250"/>
                </a:cubicBezTo>
                <a:close/>
                <a:moveTo>
                  <a:pt x="887" y="1077"/>
                </a:moveTo>
                <a:cubicBezTo>
                  <a:pt x="887" y="887"/>
                  <a:pt x="887" y="887"/>
                  <a:pt x="887" y="887"/>
                </a:cubicBezTo>
                <a:cubicBezTo>
                  <a:pt x="1118" y="887"/>
                  <a:pt x="1118" y="887"/>
                  <a:pt x="1118" y="887"/>
                </a:cubicBezTo>
                <a:cubicBezTo>
                  <a:pt x="1114" y="961"/>
                  <a:pt x="1105" y="1032"/>
                  <a:pt x="1091" y="1099"/>
                </a:cubicBezTo>
                <a:cubicBezTo>
                  <a:pt x="1026" y="1087"/>
                  <a:pt x="957" y="1079"/>
                  <a:pt x="887" y="1077"/>
                </a:cubicBezTo>
                <a:close/>
                <a:moveTo>
                  <a:pt x="1057" y="1221"/>
                </a:moveTo>
                <a:cubicBezTo>
                  <a:pt x="1026" y="1310"/>
                  <a:pt x="970" y="1425"/>
                  <a:pt x="887" y="1469"/>
                </a:cubicBezTo>
                <a:cubicBezTo>
                  <a:pt x="887" y="1203"/>
                  <a:pt x="887" y="1203"/>
                  <a:pt x="887" y="1203"/>
                </a:cubicBezTo>
                <a:cubicBezTo>
                  <a:pt x="946" y="1206"/>
                  <a:pt x="1003" y="1212"/>
                  <a:pt x="1057" y="1221"/>
                </a:cubicBezTo>
                <a:close/>
                <a:moveTo>
                  <a:pt x="887" y="761"/>
                </a:moveTo>
                <a:cubicBezTo>
                  <a:pt x="887" y="574"/>
                  <a:pt x="887" y="574"/>
                  <a:pt x="887" y="574"/>
                </a:cubicBezTo>
                <a:cubicBezTo>
                  <a:pt x="958" y="571"/>
                  <a:pt x="1027" y="563"/>
                  <a:pt x="1093" y="551"/>
                </a:cubicBezTo>
                <a:cubicBezTo>
                  <a:pt x="1107" y="617"/>
                  <a:pt x="1115" y="688"/>
                  <a:pt x="1118" y="761"/>
                </a:cubicBezTo>
                <a:cubicBezTo>
                  <a:pt x="887" y="761"/>
                  <a:pt x="887" y="761"/>
                  <a:pt x="887" y="761"/>
                </a:cubicBezTo>
                <a:close/>
                <a:moveTo>
                  <a:pt x="887" y="447"/>
                </a:moveTo>
                <a:cubicBezTo>
                  <a:pt x="887" y="170"/>
                  <a:pt x="887" y="170"/>
                  <a:pt x="887" y="170"/>
                </a:cubicBezTo>
                <a:cubicBezTo>
                  <a:pt x="972" y="216"/>
                  <a:pt x="1030" y="337"/>
                  <a:pt x="1061" y="429"/>
                </a:cubicBezTo>
                <a:cubicBezTo>
                  <a:pt x="1005" y="438"/>
                  <a:pt x="947" y="445"/>
                  <a:pt x="887" y="447"/>
                </a:cubicBezTo>
                <a:close/>
                <a:moveTo>
                  <a:pt x="761" y="171"/>
                </a:moveTo>
                <a:cubicBezTo>
                  <a:pt x="761" y="447"/>
                  <a:pt x="761" y="447"/>
                  <a:pt x="761" y="447"/>
                </a:cubicBezTo>
                <a:cubicBezTo>
                  <a:pt x="702" y="445"/>
                  <a:pt x="644" y="438"/>
                  <a:pt x="590" y="429"/>
                </a:cubicBezTo>
                <a:cubicBezTo>
                  <a:pt x="620" y="337"/>
                  <a:pt x="677" y="218"/>
                  <a:pt x="761" y="171"/>
                </a:cubicBezTo>
                <a:close/>
                <a:moveTo>
                  <a:pt x="761" y="574"/>
                </a:moveTo>
                <a:cubicBezTo>
                  <a:pt x="761" y="761"/>
                  <a:pt x="761" y="761"/>
                  <a:pt x="761" y="761"/>
                </a:cubicBezTo>
                <a:cubicBezTo>
                  <a:pt x="532" y="761"/>
                  <a:pt x="532" y="761"/>
                  <a:pt x="532" y="761"/>
                </a:cubicBezTo>
                <a:cubicBezTo>
                  <a:pt x="535" y="688"/>
                  <a:pt x="543" y="617"/>
                  <a:pt x="557" y="551"/>
                </a:cubicBezTo>
                <a:cubicBezTo>
                  <a:pt x="622" y="563"/>
                  <a:pt x="691" y="571"/>
                  <a:pt x="761" y="574"/>
                </a:cubicBezTo>
                <a:close/>
                <a:moveTo>
                  <a:pt x="559" y="1099"/>
                </a:moveTo>
                <a:cubicBezTo>
                  <a:pt x="545" y="1032"/>
                  <a:pt x="536" y="961"/>
                  <a:pt x="532" y="887"/>
                </a:cubicBezTo>
                <a:cubicBezTo>
                  <a:pt x="761" y="887"/>
                  <a:pt x="761" y="887"/>
                  <a:pt x="761" y="887"/>
                </a:cubicBezTo>
                <a:cubicBezTo>
                  <a:pt x="761" y="1077"/>
                  <a:pt x="761" y="1077"/>
                  <a:pt x="761" y="1077"/>
                </a:cubicBezTo>
                <a:cubicBezTo>
                  <a:pt x="691" y="1080"/>
                  <a:pt x="624" y="1087"/>
                  <a:pt x="559" y="1099"/>
                </a:cubicBezTo>
                <a:close/>
                <a:moveTo>
                  <a:pt x="761" y="1203"/>
                </a:moveTo>
                <a:cubicBezTo>
                  <a:pt x="761" y="1468"/>
                  <a:pt x="761" y="1468"/>
                  <a:pt x="761" y="1468"/>
                </a:cubicBezTo>
                <a:cubicBezTo>
                  <a:pt x="680" y="1423"/>
                  <a:pt x="624" y="1309"/>
                  <a:pt x="593" y="1221"/>
                </a:cubicBezTo>
                <a:cubicBezTo>
                  <a:pt x="647" y="1212"/>
                  <a:pt x="703" y="1206"/>
                  <a:pt x="761" y="1203"/>
                </a:cubicBezTo>
                <a:close/>
                <a:moveTo>
                  <a:pt x="1181" y="1250"/>
                </a:moveTo>
                <a:cubicBezTo>
                  <a:pt x="1219" y="1261"/>
                  <a:pt x="1255" y="1275"/>
                  <a:pt x="1289" y="1290"/>
                </a:cubicBezTo>
                <a:cubicBezTo>
                  <a:pt x="1235" y="1343"/>
                  <a:pt x="1173" y="1387"/>
                  <a:pt x="1104" y="1419"/>
                </a:cubicBezTo>
                <a:cubicBezTo>
                  <a:pt x="1136" y="1366"/>
                  <a:pt x="1161" y="1308"/>
                  <a:pt x="1181" y="1250"/>
                </a:cubicBezTo>
                <a:close/>
                <a:moveTo>
                  <a:pt x="1214" y="1128"/>
                </a:moveTo>
                <a:cubicBezTo>
                  <a:pt x="1230" y="1052"/>
                  <a:pt x="1241" y="971"/>
                  <a:pt x="1244" y="887"/>
                </a:cubicBezTo>
                <a:cubicBezTo>
                  <a:pt x="1479" y="887"/>
                  <a:pt x="1479" y="887"/>
                  <a:pt x="1479" y="887"/>
                </a:cubicBezTo>
                <a:cubicBezTo>
                  <a:pt x="1468" y="998"/>
                  <a:pt x="1430" y="1101"/>
                  <a:pt x="1371" y="1189"/>
                </a:cubicBezTo>
                <a:cubicBezTo>
                  <a:pt x="1320" y="1164"/>
                  <a:pt x="1268" y="1144"/>
                  <a:pt x="1214" y="1128"/>
                </a:cubicBezTo>
                <a:close/>
                <a:moveTo>
                  <a:pt x="1373" y="461"/>
                </a:moveTo>
                <a:cubicBezTo>
                  <a:pt x="1431" y="548"/>
                  <a:pt x="1468" y="651"/>
                  <a:pt x="1479" y="761"/>
                </a:cubicBezTo>
                <a:cubicBezTo>
                  <a:pt x="1245" y="761"/>
                  <a:pt x="1245" y="761"/>
                  <a:pt x="1245" y="761"/>
                </a:cubicBezTo>
                <a:cubicBezTo>
                  <a:pt x="1241" y="678"/>
                  <a:pt x="1232" y="597"/>
                  <a:pt x="1216" y="522"/>
                </a:cubicBezTo>
                <a:cubicBezTo>
                  <a:pt x="1270" y="506"/>
                  <a:pt x="1323" y="486"/>
                  <a:pt x="1373" y="461"/>
                </a:cubicBezTo>
                <a:close/>
                <a:moveTo>
                  <a:pt x="1290" y="360"/>
                </a:moveTo>
                <a:cubicBezTo>
                  <a:pt x="1257" y="375"/>
                  <a:pt x="1222" y="388"/>
                  <a:pt x="1184" y="400"/>
                </a:cubicBezTo>
                <a:cubicBezTo>
                  <a:pt x="1165" y="341"/>
                  <a:pt x="1141" y="284"/>
                  <a:pt x="1111" y="232"/>
                </a:cubicBezTo>
                <a:cubicBezTo>
                  <a:pt x="1178" y="264"/>
                  <a:pt x="1239" y="308"/>
                  <a:pt x="1290" y="360"/>
                </a:cubicBezTo>
                <a:close/>
                <a:moveTo>
                  <a:pt x="540" y="231"/>
                </a:moveTo>
                <a:cubicBezTo>
                  <a:pt x="509" y="284"/>
                  <a:pt x="485" y="341"/>
                  <a:pt x="466" y="400"/>
                </a:cubicBezTo>
                <a:cubicBezTo>
                  <a:pt x="428" y="388"/>
                  <a:pt x="392" y="375"/>
                  <a:pt x="358" y="359"/>
                </a:cubicBezTo>
                <a:cubicBezTo>
                  <a:pt x="411" y="307"/>
                  <a:pt x="472" y="263"/>
                  <a:pt x="540" y="2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1" name="Freeform 19"/>
          <p:cNvSpPr>
            <a:spLocks noEditPoints="1"/>
          </p:cNvSpPr>
          <p:nvPr/>
        </p:nvSpPr>
        <p:spPr bwMode="auto">
          <a:xfrm>
            <a:off x="6942669" y="915566"/>
            <a:ext cx="210550" cy="209741"/>
          </a:xfrm>
          <a:custGeom>
            <a:avLst/>
            <a:gdLst>
              <a:gd name="T0" fmla="*/ 582487357 w 73"/>
              <a:gd name="T1" fmla="*/ 501998839 h 73"/>
              <a:gd name="T2" fmla="*/ 441026636 w 73"/>
              <a:gd name="T3" fmla="*/ 362097476 h 73"/>
              <a:gd name="T4" fmla="*/ 474309815 w 73"/>
              <a:gd name="T5" fmla="*/ 238656785 h 73"/>
              <a:gd name="T6" fmla="*/ 232993789 w 73"/>
              <a:gd name="T7" fmla="*/ 0 h 73"/>
              <a:gd name="T8" fmla="*/ 0 w 73"/>
              <a:gd name="T9" fmla="*/ 238656785 h 73"/>
              <a:gd name="T10" fmla="*/ 241316026 w 73"/>
              <a:gd name="T11" fmla="*/ 477310701 h 73"/>
              <a:gd name="T12" fmla="*/ 357812921 w 73"/>
              <a:gd name="T13" fmla="*/ 444392227 h 73"/>
              <a:gd name="T14" fmla="*/ 507595878 w 73"/>
              <a:gd name="T15" fmla="*/ 584296458 h 73"/>
              <a:gd name="T16" fmla="*/ 557523531 w 73"/>
              <a:gd name="T17" fmla="*/ 584296458 h 73"/>
              <a:gd name="T18" fmla="*/ 590809594 w 73"/>
              <a:gd name="T19" fmla="*/ 551377984 h 73"/>
              <a:gd name="T20" fmla="*/ 582487357 w 73"/>
              <a:gd name="T21" fmla="*/ 501998839 h 73"/>
              <a:gd name="T22" fmla="*/ 66569242 w 73"/>
              <a:gd name="T23" fmla="*/ 238656785 h 73"/>
              <a:gd name="T24" fmla="*/ 232993789 w 73"/>
              <a:gd name="T25" fmla="*/ 74064415 h 73"/>
              <a:gd name="T26" fmla="*/ 399421221 w 73"/>
              <a:gd name="T27" fmla="*/ 238656785 h 73"/>
              <a:gd name="T28" fmla="*/ 241316026 w 73"/>
              <a:gd name="T29" fmla="*/ 403246286 h 73"/>
              <a:gd name="T30" fmla="*/ 66569242 w 73"/>
              <a:gd name="T31" fmla="*/ 238656785 h 7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73" h="73">
                <a:moveTo>
                  <a:pt x="70" y="61"/>
                </a:moveTo>
                <a:cubicBezTo>
                  <a:pt x="53" y="44"/>
                  <a:pt x="53" y="44"/>
                  <a:pt x="53" y="44"/>
                </a:cubicBezTo>
                <a:cubicBezTo>
                  <a:pt x="56" y="40"/>
                  <a:pt x="57" y="35"/>
                  <a:pt x="57" y="29"/>
                </a:cubicBezTo>
                <a:cubicBezTo>
                  <a:pt x="57" y="14"/>
                  <a:pt x="44" y="0"/>
                  <a:pt x="28" y="0"/>
                </a:cubicBezTo>
                <a:cubicBezTo>
                  <a:pt x="12" y="0"/>
                  <a:pt x="0" y="13"/>
                  <a:pt x="0" y="29"/>
                </a:cubicBezTo>
                <a:cubicBezTo>
                  <a:pt x="0" y="44"/>
                  <a:pt x="13" y="58"/>
                  <a:pt x="29" y="58"/>
                </a:cubicBezTo>
                <a:cubicBezTo>
                  <a:pt x="34" y="58"/>
                  <a:pt x="39" y="56"/>
                  <a:pt x="43" y="54"/>
                </a:cubicBezTo>
                <a:cubicBezTo>
                  <a:pt x="61" y="71"/>
                  <a:pt x="61" y="71"/>
                  <a:pt x="61" y="71"/>
                </a:cubicBezTo>
                <a:cubicBezTo>
                  <a:pt x="62" y="73"/>
                  <a:pt x="65" y="73"/>
                  <a:pt x="67" y="71"/>
                </a:cubicBezTo>
                <a:cubicBezTo>
                  <a:pt x="71" y="67"/>
                  <a:pt x="71" y="67"/>
                  <a:pt x="71" y="67"/>
                </a:cubicBezTo>
                <a:cubicBezTo>
                  <a:pt x="73" y="65"/>
                  <a:pt x="72" y="63"/>
                  <a:pt x="70" y="61"/>
                </a:cubicBezTo>
                <a:close/>
                <a:moveTo>
                  <a:pt x="8" y="29"/>
                </a:moveTo>
                <a:cubicBezTo>
                  <a:pt x="8" y="18"/>
                  <a:pt x="17" y="9"/>
                  <a:pt x="28" y="9"/>
                </a:cubicBezTo>
                <a:cubicBezTo>
                  <a:pt x="39" y="9"/>
                  <a:pt x="48" y="19"/>
                  <a:pt x="48" y="29"/>
                </a:cubicBezTo>
                <a:cubicBezTo>
                  <a:pt x="48" y="40"/>
                  <a:pt x="40" y="49"/>
                  <a:pt x="29" y="49"/>
                </a:cubicBezTo>
                <a:cubicBezTo>
                  <a:pt x="18" y="49"/>
                  <a:pt x="8" y="39"/>
                  <a:pt x="8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3" name="Rectangle 72"/>
          <p:cNvSpPr/>
          <p:nvPr/>
        </p:nvSpPr>
        <p:spPr>
          <a:xfrm>
            <a:off x="5760193" y="1658478"/>
            <a:ext cx="12929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 smtClean="0"/>
              <a:t>pays</a:t>
            </a:r>
            <a:endParaRPr lang="fr-FR" sz="1000" dirty="0"/>
          </a:p>
        </p:txBody>
      </p:sp>
      <p:sp>
        <p:nvSpPr>
          <p:cNvPr id="77" name="Rectangle 76"/>
          <p:cNvSpPr/>
          <p:nvPr/>
        </p:nvSpPr>
        <p:spPr>
          <a:xfrm>
            <a:off x="3837878" y="2403411"/>
            <a:ext cx="1818461" cy="399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fr-FR" sz="1100" b="1" dirty="0">
                <a:solidFill>
                  <a:srgbClr val="333366"/>
                </a:solidFill>
              </a:rPr>
              <a:t>Une structure équilibrée du chiffre d’affaires</a:t>
            </a:r>
          </a:p>
        </p:txBody>
      </p:sp>
      <p:sp>
        <p:nvSpPr>
          <p:cNvPr id="49" name="Rectangle 9"/>
          <p:cNvSpPr>
            <a:spLocks noChangeArrowheads="1"/>
          </p:cNvSpPr>
          <p:nvPr/>
        </p:nvSpPr>
        <p:spPr bwMode="auto">
          <a:xfrm>
            <a:off x="3927104" y="2815489"/>
            <a:ext cx="1778047" cy="2744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000">
              <a:latin typeface="Century Gothic"/>
              <a:cs typeface="Century Gothic"/>
            </a:endParaRPr>
          </a:p>
        </p:txBody>
      </p:sp>
      <p:sp>
        <p:nvSpPr>
          <p:cNvPr id="50" name="Rectangle 11"/>
          <p:cNvSpPr>
            <a:spLocks noChangeArrowheads="1"/>
          </p:cNvSpPr>
          <p:nvPr/>
        </p:nvSpPr>
        <p:spPr bwMode="auto">
          <a:xfrm>
            <a:off x="3921509" y="2815489"/>
            <a:ext cx="977926" cy="27443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000">
              <a:latin typeface="Century Gothic"/>
              <a:cs typeface="Century Gothic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927398" y="2794712"/>
            <a:ext cx="856153" cy="315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fr-FR" sz="800" dirty="0" smtClean="0">
                <a:solidFill>
                  <a:schemeClr val="bg1"/>
                </a:solidFill>
              </a:rPr>
              <a:t>Défense</a:t>
            </a:r>
          </a:p>
          <a:p>
            <a:pPr>
              <a:lnSpc>
                <a:spcPct val="90000"/>
              </a:lnSpc>
            </a:pPr>
            <a:r>
              <a:rPr lang="fr-FR" sz="800" b="1" dirty="0" smtClean="0">
                <a:solidFill>
                  <a:schemeClr val="bg1"/>
                </a:solidFill>
              </a:rPr>
              <a:t>50 %</a:t>
            </a:r>
            <a:endParaRPr lang="fr-FR" sz="800" b="1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29766" y="2794712"/>
            <a:ext cx="856153" cy="315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</a:pPr>
            <a:r>
              <a:rPr lang="fr-FR" sz="800" dirty="0" smtClean="0">
                <a:solidFill>
                  <a:schemeClr val="bg1"/>
                </a:solidFill>
              </a:rPr>
              <a:t>Civil</a:t>
            </a:r>
          </a:p>
          <a:p>
            <a:pPr algn="r">
              <a:lnSpc>
                <a:spcPct val="90000"/>
              </a:lnSpc>
            </a:pPr>
            <a:r>
              <a:rPr lang="fr-FR" sz="800" b="1" dirty="0" smtClean="0">
                <a:solidFill>
                  <a:schemeClr val="bg1"/>
                </a:solidFill>
              </a:rPr>
              <a:t>50 %</a:t>
            </a:r>
            <a:endParaRPr lang="fr-FR" sz="800" b="1" dirty="0">
              <a:solidFill>
                <a:schemeClr val="bg1"/>
              </a:solidFill>
            </a:endParaRPr>
          </a:p>
        </p:txBody>
      </p:sp>
      <p:sp>
        <p:nvSpPr>
          <p:cNvPr id="54" name="Rectangle à coins arrondis 53"/>
          <p:cNvSpPr/>
          <p:nvPr/>
        </p:nvSpPr>
        <p:spPr>
          <a:xfrm>
            <a:off x="7811336" y="2891189"/>
            <a:ext cx="981658" cy="20820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>
            <a:off x="7490031" y="2819989"/>
            <a:ext cx="372860" cy="372860"/>
          </a:xfrm>
          <a:prstGeom prst="ellipse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7825571" y="2898720"/>
            <a:ext cx="108343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 smtClean="0">
                <a:solidFill>
                  <a:srgbClr val="FFFFFF"/>
                </a:solidFill>
              </a:rPr>
              <a:t>État français</a:t>
            </a:r>
            <a:endParaRPr lang="fr-FR" sz="800" dirty="0">
              <a:solidFill>
                <a:srgbClr val="FFFFFF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387267" y="2900551"/>
            <a:ext cx="61268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800" b="1" dirty="0" smtClean="0"/>
              <a:t>25,8 %</a:t>
            </a:r>
            <a:endParaRPr lang="fr-FR" sz="800" b="1" dirty="0"/>
          </a:p>
        </p:txBody>
      </p:sp>
      <p:sp>
        <p:nvSpPr>
          <p:cNvPr id="76" name="Rectangle à coins arrondis 75"/>
          <p:cNvSpPr/>
          <p:nvPr/>
        </p:nvSpPr>
        <p:spPr>
          <a:xfrm>
            <a:off x="7806062" y="3837928"/>
            <a:ext cx="1170925" cy="20820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7863577" y="3838334"/>
            <a:ext cx="108343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 smtClean="0">
                <a:solidFill>
                  <a:srgbClr val="FFFFFF"/>
                </a:solidFill>
              </a:rPr>
              <a:t>Dassault Aviation</a:t>
            </a:r>
            <a:endParaRPr lang="fr-FR" sz="800" dirty="0">
              <a:solidFill>
                <a:srgbClr val="FFFFFF"/>
              </a:solidFill>
            </a:endParaRPr>
          </a:p>
        </p:txBody>
      </p:sp>
      <p:sp>
        <p:nvSpPr>
          <p:cNvPr id="81" name="Rectangle à coins arrondis 80"/>
          <p:cNvSpPr/>
          <p:nvPr/>
        </p:nvSpPr>
        <p:spPr>
          <a:xfrm>
            <a:off x="6116076" y="3874437"/>
            <a:ext cx="674529" cy="20820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5578646" y="3876028"/>
            <a:ext cx="108343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800" dirty="0" smtClean="0">
                <a:solidFill>
                  <a:srgbClr val="FFFFFF"/>
                </a:solidFill>
              </a:rPr>
              <a:t>Flottant</a:t>
            </a:r>
            <a:endParaRPr lang="fr-FR" sz="8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033438" y="2403411"/>
            <a:ext cx="1818461" cy="343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fr-FR" sz="1100" b="1" dirty="0">
                <a:solidFill>
                  <a:srgbClr val="333366"/>
                </a:solidFill>
              </a:rPr>
              <a:t>Répartition du capital </a:t>
            </a:r>
            <a:br>
              <a:rPr lang="fr-FR" sz="1100" b="1" dirty="0">
                <a:solidFill>
                  <a:srgbClr val="333366"/>
                </a:solidFill>
              </a:rPr>
            </a:br>
            <a:r>
              <a:rPr lang="fr-FR" sz="700" dirty="0">
                <a:solidFill>
                  <a:srgbClr val="333366"/>
                </a:solidFill>
              </a:rPr>
              <a:t>(au 31 </a:t>
            </a:r>
            <a:r>
              <a:rPr lang="fr-FR" sz="700" dirty="0" smtClean="0">
                <a:solidFill>
                  <a:schemeClr val="tx2"/>
                </a:solidFill>
              </a:rPr>
              <a:t>décembre </a:t>
            </a:r>
            <a:r>
              <a:rPr lang="fr-FR" sz="700" b="1" dirty="0" smtClean="0">
                <a:solidFill>
                  <a:schemeClr val="tx2"/>
                </a:solidFill>
              </a:rPr>
              <a:t>2017</a:t>
            </a:r>
            <a:r>
              <a:rPr lang="fr-FR" sz="700" dirty="0" smtClean="0">
                <a:solidFill>
                  <a:srgbClr val="333366"/>
                </a:solidFill>
              </a:rPr>
              <a:t>)</a:t>
            </a:r>
            <a:endParaRPr lang="fr-FR" sz="700" dirty="0">
              <a:solidFill>
                <a:srgbClr val="333366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755364" y="4072601"/>
            <a:ext cx="1083439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</a:pPr>
            <a:r>
              <a:rPr lang="fr-FR" sz="600" b="1" dirty="0">
                <a:solidFill>
                  <a:srgbClr val="5DBFD4"/>
                </a:solidFill>
              </a:rPr>
              <a:t>dont </a:t>
            </a:r>
            <a:r>
              <a:rPr lang="fr-FR" sz="600" b="1" dirty="0" smtClean="0">
                <a:solidFill>
                  <a:srgbClr val="5DBFD4"/>
                </a:solidFill>
              </a:rPr>
              <a:t>2,7 % de salariés</a:t>
            </a:r>
            <a:endParaRPr lang="fr-FR" sz="600" b="1" dirty="0">
              <a:solidFill>
                <a:srgbClr val="5DBFD4"/>
              </a:solidFill>
            </a:endParaRPr>
          </a:p>
        </p:txBody>
      </p:sp>
      <p:cxnSp>
        <p:nvCxnSpPr>
          <p:cNvPr id="87" name="Connecteur droit 86"/>
          <p:cNvCxnSpPr/>
          <p:nvPr/>
        </p:nvCxnSpPr>
        <p:spPr bwMode="auto">
          <a:xfrm flipV="1">
            <a:off x="5915020" y="2477362"/>
            <a:ext cx="0" cy="1906725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8" name="Ellipse 87"/>
          <p:cNvSpPr/>
          <p:nvPr/>
        </p:nvSpPr>
        <p:spPr>
          <a:xfrm>
            <a:off x="3618384" y="3332216"/>
            <a:ext cx="403326" cy="40332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9" name="Corde 88"/>
          <p:cNvSpPr/>
          <p:nvPr/>
        </p:nvSpPr>
        <p:spPr>
          <a:xfrm>
            <a:off x="3617288" y="3330183"/>
            <a:ext cx="407392" cy="407392"/>
          </a:xfrm>
          <a:prstGeom prst="chord">
            <a:avLst>
              <a:gd name="adj1" fmla="val 5356421"/>
              <a:gd name="adj2" fmla="val 16200000"/>
            </a:avLst>
          </a:prstGeom>
          <a:solidFill>
            <a:schemeClr val="bg2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1" name="Rectangle 90"/>
          <p:cNvSpPr/>
          <p:nvPr/>
        </p:nvSpPr>
        <p:spPr>
          <a:xfrm>
            <a:off x="3837878" y="3795554"/>
            <a:ext cx="2077142" cy="247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fr-FR" sz="1100" b="1" dirty="0" smtClean="0">
                <a:solidFill>
                  <a:schemeClr val="tx2"/>
                </a:solidFill>
              </a:rPr>
              <a:t>Chiffre d’affaires 2017</a:t>
            </a:r>
            <a:endParaRPr lang="fr-FR" sz="1100" b="1" dirty="0">
              <a:solidFill>
                <a:schemeClr val="tx2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837878" y="3925299"/>
            <a:ext cx="12929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 smtClean="0">
                <a:solidFill>
                  <a:schemeClr val="tx2"/>
                </a:solidFill>
              </a:rPr>
              <a:t>15,8</a:t>
            </a:r>
            <a:endParaRPr lang="fr-FR" sz="2000" b="1" dirty="0">
              <a:solidFill>
                <a:schemeClr val="tx2"/>
              </a:solidFill>
            </a:endParaRPr>
          </a:p>
        </p:txBody>
      </p:sp>
      <p:cxnSp>
        <p:nvCxnSpPr>
          <p:cNvPr id="93" name="Connecteur droit 92"/>
          <p:cNvCxnSpPr/>
          <p:nvPr/>
        </p:nvCxnSpPr>
        <p:spPr bwMode="auto">
          <a:xfrm flipV="1">
            <a:off x="3820047" y="3786206"/>
            <a:ext cx="0" cy="485761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4" name="Connecteur droit 93"/>
          <p:cNvCxnSpPr/>
          <p:nvPr/>
        </p:nvCxnSpPr>
        <p:spPr bwMode="auto">
          <a:xfrm flipH="1" flipV="1">
            <a:off x="3820049" y="4270207"/>
            <a:ext cx="80772" cy="11388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Rectangle 94"/>
          <p:cNvSpPr/>
          <p:nvPr/>
        </p:nvSpPr>
        <p:spPr>
          <a:xfrm>
            <a:off x="4395650" y="4055577"/>
            <a:ext cx="12929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 smtClean="0"/>
              <a:t>milliards d’euros</a:t>
            </a:r>
            <a:endParaRPr lang="fr-FR" sz="1000" dirty="0"/>
          </a:p>
        </p:txBody>
      </p:sp>
      <p:sp>
        <p:nvSpPr>
          <p:cNvPr id="97" name="Freeform 23"/>
          <p:cNvSpPr>
            <a:spLocks/>
          </p:cNvSpPr>
          <p:nvPr/>
        </p:nvSpPr>
        <p:spPr bwMode="auto">
          <a:xfrm>
            <a:off x="3727288" y="3424830"/>
            <a:ext cx="169892" cy="215937"/>
          </a:xfrm>
          <a:custGeom>
            <a:avLst/>
            <a:gdLst>
              <a:gd name="T0" fmla="*/ 474346472 w 42"/>
              <a:gd name="T1" fmla="*/ 847505636 h 55"/>
              <a:gd name="T2" fmla="*/ 163569980 w 42"/>
              <a:gd name="T3" fmla="*/ 724230662 h 55"/>
              <a:gd name="T4" fmla="*/ 81784990 w 42"/>
              <a:gd name="T5" fmla="*/ 523910791 h 55"/>
              <a:gd name="T6" fmla="*/ 0 w 42"/>
              <a:gd name="T7" fmla="*/ 523910791 h 55"/>
              <a:gd name="T8" fmla="*/ 0 w 42"/>
              <a:gd name="T9" fmla="*/ 446865895 h 55"/>
              <a:gd name="T10" fmla="*/ 81784990 w 42"/>
              <a:gd name="T11" fmla="*/ 446865895 h 55"/>
              <a:gd name="T12" fmla="*/ 81784990 w 42"/>
              <a:gd name="T13" fmla="*/ 431458485 h 55"/>
              <a:gd name="T14" fmla="*/ 81784990 w 42"/>
              <a:gd name="T15" fmla="*/ 385228407 h 55"/>
              <a:gd name="T16" fmla="*/ 0 w 42"/>
              <a:gd name="T17" fmla="*/ 385228407 h 55"/>
              <a:gd name="T18" fmla="*/ 0 w 42"/>
              <a:gd name="T19" fmla="*/ 308183511 h 55"/>
              <a:gd name="T20" fmla="*/ 81784990 w 42"/>
              <a:gd name="T21" fmla="*/ 308183511 h 55"/>
              <a:gd name="T22" fmla="*/ 196280741 w 42"/>
              <a:gd name="T23" fmla="*/ 107863640 h 55"/>
              <a:gd name="T24" fmla="*/ 490705897 w 42"/>
              <a:gd name="T25" fmla="*/ 0 h 55"/>
              <a:gd name="T26" fmla="*/ 686986637 w 42"/>
              <a:gd name="T27" fmla="*/ 30818744 h 55"/>
              <a:gd name="T28" fmla="*/ 637916452 w 42"/>
              <a:gd name="T29" fmla="*/ 154093718 h 55"/>
              <a:gd name="T30" fmla="*/ 490705897 w 42"/>
              <a:gd name="T31" fmla="*/ 123274975 h 55"/>
              <a:gd name="T32" fmla="*/ 327135916 w 42"/>
              <a:gd name="T33" fmla="*/ 184908536 h 55"/>
              <a:gd name="T34" fmla="*/ 261710351 w 42"/>
              <a:gd name="T35" fmla="*/ 308183511 h 55"/>
              <a:gd name="T36" fmla="*/ 621561072 w 42"/>
              <a:gd name="T37" fmla="*/ 308183511 h 55"/>
              <a:gd name="T38" fmla="*/ 621561072 w 42"/>
              <a:gd name="T39" fmla="*/ 385228407 h 55"/>
              <a:gd name="T40" fmla="*/ 245350926 w 42"/>
              <a:gd name="T41" fmla="*/ 385228407 h 55"/>
              <a:gd name="T42" fmla="*/ 245350926 w 42"/>
              <a:gd name="T43" fmla="*/ 431458485 h 55"/>
              <a:gd name="T44" fmla="*/ 245350926 w 42"/>
              <a:gd name="T45" fmla="*/ 446865895 h 55"/>
              <a:gd name="T46" fmla="*/ 621561072 w 42"/>
              <a:gd name="T47" fmla="*/ 446865895 h 55"/>
              <a:gd name="T48" fmla="*/ 621561072 w 42"/>
              <a:gd name="T49" fmla="*/ 523910791 h 55"/>
              <a:gd name="T50" fmla="*/ 261710351 w 42"/>
              <a:gd name="T51" fmla="*/ 523910791 h 55"/>
              <a:gd name="T52" fmla="*/ 310780536 w 42"/>
              <a:gd name="T53" fmla="*/ 662597100 h 55"/>
              <a:gd name="T54" fmla="*/ 490705897 w 42"/>
              <a:gd name="T55" fmla="*/ 724230662 h 55"/>
              <a:gd name="T56" fmla="*/ 654271832 w 42"/>
              <a:gd name="T57" fmla="*/ 693411918 h 55"/>
              <a:gd name="T58" fmla="*/ 686986637 w 42"/>
              <a:gd name="T59" fmla="*/ 801279484 h 55"/>
              <a:gd name="T60" fmla="*/ 474346472 w 42"/>
              <a:gd name="T61" fmla="*/ 847505636 h 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2" h="55">
                <a:moveTo>
                  <a:pt x="29" y="55"/>
                </a:moveTo>
                <a:cubicBezTo>
                  <a:pt x="22" y="55"/>
                  <a:pt x="15" y="52"/>
                  <a:pt x="10" y="47"/>
                </a:cubicBezTo>
                <a:cubicBezTo>
                  <a:pt x="8" y="44"/>
                  <a:pt x="6" y="40"/>
                  <a:pt x="5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29"/>
                  <a:pt x="0" y="29"/>
                  <a:pt x="0" y="29"/>
                </a:cubicBezTo>
                <a:cubicBezTo>
                  <a:pt x="5" y="29"/>
                  <a:pt x="5" y="29"/>
                  <a:pt x="5" y="29"/>
                </a:cubicBezTo>
                <a:cubicBezTo>
                  <a:pt x="5" y="29"/>
                  <a:pt x="5" y="29"/>
                  <a:pt x="5" y="28"/>
                </a:cubicBezTo>
                <a:cubicBezTo>
                  <a:pt x="5" y="27"/>
                  <a:pt x="5" y="26"/>
                  <a:pt x="5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0"/>
                  <a:pt x="0" y="20"/>
                  <a:pt x="0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6" y="15"/>
                  <a:pt x="9" y="10"/>
                  <a:pt x="12" y="7"/>
                </a:cubicBezTo>
                <a:cubicBezTo>
                  <a:pt x="16" y="2"/>
                  <a:pt x="22" y="0"/>
                  <a:pt x="30" y="0"/>
                </a:cubicBezTo>
                <a:cubicBezTo>
                  <a:pt x="35" y="0"/>
                  <a:pt x="39" y="1"/>
                  <a:pt x="42" y="2"/>
                </a:cubicBezTo>
                <a:cubicBezTo>
                  <a:pt x="39" y="10"/>
                  <a:pt x="39" y="10"/>
                  <a:pt x="39" y="10"/>
                </a:cubicBezTo>
                <a:cubicBezTo>
                  <a:pt x="37" y="9"/>
                  <a:pt x="34" y="8"/>
                  <a:pt x="30" y="8"/>
                </a:cubicBezTo>
                <a:cubicBezTo>
                  <a:pt x="26" y="8"/>
                  <a:pt x="22" y="9"/>
                  <a:pt x="20" y="12"/>
                </a:cubicBezTo>
                <a:cubicBezTo>
                  <a:pt x="18" y="14"/>
                  <a:pt x="17" y="17"/>
                  <a:pt x="16" y="20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5"/>
                  <a:pt x="38" y="25"/>
                  <a:pt x="38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6"/>
                  <a:pt x="15" y="27"/>
                  <a:pt x="15" y="28"/>
                </a:cubicBezTo>
                <a:cubicBezTo>
                  <a:pt x="15" y="29"/>
                  <a:pt x="15" y="29"/>
                  <a:pt x="15" y="29"/>
                </a:cubicBezTo>
                <a:cubicBezTo>
                  <a:pt x="38" y="29"/>
                  <a:pt x="38" y="29"/>
                  <a:pt x="38" y="29"/>
                </a:cubicBezTo>
                <a:cubicBezTo>
                  <a:pt x="38" y="34"/>
                  <a:pt x="38" y="34"/>
                  <a:pt x="38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8"/>
                  <a:pt x="18" y="41"/>
                  <a:pt x="19" y="43"/>
                </a:cubicBezTo>
                <a:cubicBezTo>
                  <a:pt x="22" y="46"/>
                  <a:pt x="26" y="47"/>
                  <a:pt x="30" y="47"/>
                </a:cubicBezTo>
                <a:cubicBezTo>
                  <a:pt x="34" y="47"/>
                  <a:pt x="38" y="46"/>
                  <a:pt x="40" y="45"/>
                </a:cubicBezTo>
                <a:cubicBezTo>
                  <a:pt x="42" y="52"/>
                  <a:pt x="42" y="52"/>
                  <a:pt x="42" y="52"/>
                </a:cubicBezTo>
                <a:cubicBezTo>
                  <a:pt x="39" y="54"/>
                  <a:pt x="35" y="55"/>
                  <a:pt x="29" y="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6" name="Ellipse 95"/>
          <p:cNvSpPr/>
          <p:nvPr/>
        </p:nvSpPr>
        <p:spPr>
          <a:xfrm>
            <a:off x="6680255" y="3765550"/>
            <a:ext cx="372860" cy="372860"/>
          </a:xfrm>
          <a:prstGeom prst="ellipse">
            <a:avLst/>
          </a:prstGeom>
          <a:solidFill>
            <a:schemeClr val="bg1"/>
          </a:solidFill>
          <a:ln w="3175" cmpd="sng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4" name="Rectangle 83"/>
          <p:cNvSpPr/>
          <p:nvPr/>
        </p:nvSpPr>
        <p:spPr>
          <a:xfrm>
            <a:off x="6533176" y="3836564"/>
            <a:ext cx="66047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800" b="1" dirty="0" smtClean="0">
                <a:solidFill>
                  <a:schemeClr val="bg2"/>
                </a:solidFill>
              </a:rPr>
              <a:t>49,4 %</a:t>
            </a:r>
            <a:endParaRPr lang="fr-FR" sz="800" b="1" dirty="0">
              <a:solidFill>
                <a:schemeClr val="bg2"/>
              </a:solidFill>
            </a:endParaRPr>
          </a:p>
        </p:txBody>
      </p:sp>
      <p:sp>
        <p:nvSpPr>
          <p:cNvPr id="98" name="Ellipse 97"/>
          <p:cNvSpPr/>
          <p:nvPr/>
        </p:nvSpPr>
        <p:spPr>
          <a:xfrm>
            <a:off x="7509767" y="3761635"/>
            <a:ext cx="372860" cy="372860"/>
          </a:xfrm>
          <a:prstGeom prst="ellipse">
            <a:avLst/>
          </a:prstGeom>
          <a:solidFill>
            <a:schemeClr val="bg1"/>
          </a:solidFill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0" name="Rectangle 79"/>
          <p:cNvSpPr/>
          <p:nvPr/>
        </p:nvSpPr>
        <p:spPr>
          <a:xfrm>
            <a:off x="7405847" y="3849367"/>
            <a:ext cx="61268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800" b="1" dirty="0" smtClean="0">
                <a:solidFill>
                  <a:schemeClr val="bg1">
                    <a:lumMod val="50000"/>
                  </a:schemeClr>
                </a:solidFill>
              </a:rPr>
              <a:t>24,8 %</a:t>
            </a:r>
            <a:endParaRPr lang="fr-FR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10698" y="1833521"/>
            <a:ext cx="16156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00" dirty="0">
                <a:solidFill>
                  <a:schemeClr val="bg1">
                    <a:lumMod val="65000"/>
                  </a:schemeClr>
                </a:solidFill>
              </a:rPr>
              <a:t>* N’inclut donc pas la R &amp; D réalisée sur financements externes. </a:t>
            </a:r>
          </a:p>
        </p:txBody>
      </p:sp>
    </p:spTree>
    <p:extLst>
      <p:ext uri="{BB962C8B-B14F-4D97-AF65-F5344CB8AC3E}">
        <p14:creationId xmlns:p14="http://schemas.microsoft.com/office/powerpoint/2010/main" val="388181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tabLst>
                <a:tab pos="1074738" algn="l"/>
              </a:tabLst>
            </a:pPr>
            <a:r>
              <a:rPr lang="fr-FR" dirty="0" smtClean="0"/>
              <a:t>Transport terrestre 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Optimiser la capacité et l’efficacité des réseaux de transport terrestre </a:t>
            </a:r>
            <a:r>
              <a:rPr lang="fr-FR" dirty="0" smtClean="0"/>
              <a:t>dans </a:t>
            </a:r>
            <a:r>
              <a:rPr lang="fr-FR" dirty="0"/>
              <a:t>des conditions de sécurité optimales, à un coût moindre </a:t>
            </a:r>
            <a:r>
              <a:rPr lang="fr-FR" dirty="0" smtClean="0"/>
              <a:t>et </a:t>
            </a:r>
            <a:r>
              <a:rPr lang="fr-FR" dirty="0"/>
              <a:t>en offrant de meilleurs services voyageurs</a:t>
            </a:r>
          </a:p>
        </p:txBody>
      </p:sp>
      <p:pic>
        <p:nvPicPr>
          <p:cNvPr id="10" name="Espace réservé pour une image  9" descr="2014_Transport.png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8608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Transport terrestre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7313" indent="0">
              <a:lnSpc>
                <a:spcPct val="85000"/>
              </a:lnSpc>
              <a:buNone/>
              <a:defRPr/>
            </a:pPr>
            <a:r>
              <a:rPr lang="fr-FR" sz="1600" dirty="0"/>
              <a:t>Au service des opérateurs de </a:t>
            </a:r>
            <a:r>
              <a:rPr lang="fr-FR" sz="1600" dirty="0" smtClean="0"/>
              <a:t>transport</a:t>
            </a:r>
            <a:br>
              <a:rPr lang="fr-FR" sz="1600" dirty="0" smtClean="0"/>
            </a:br>
            <a:r>
              <a:rPr lang="fr-FR" sz="1600" dirty="0" smtClean="0"/>
              <a:t>terrestre, des </a:t>
            </a:r>
            <a:r>
              <a:rPr lang="fr-FR" sz="1600" dirty="0"/>
              <a:t>responsables d’infrastructures</a:t>
            </a:r>
            <a:r>
              <a:rPr lang="fr-FR" sz="1600" dirty="0" smtClean="0"/>
              <a:t>,</a:t>
            </a:r>
            <a:br>
              <a:rPr lang="fr-FR" sz="1600" dirty="0" smtClean="0"/>
            </a:br>
            <a:r>
              <a:rPr lang="fr-FR" sz="1600" dirty="0" smtClean="0"/>
              <a:t>des </a:t>
            </a:r>
            <a:r>
              <a:rPr lang="fr-FR" sz="1600" dirty="0"/>
              <a:t>intégrateurs, </a:t>
            </a:r>
            <a:r>
              <a:rPr lang="fr-FR" sz="1600" dirty="0" smtClean="0"/>
              <a:t>des </a:t>
            </a:r>
            <a:r>
              <a:rPr lang="fr-FR" sz="1600" dirty="0"/>
              <a:t>EPC…</a:t>
            </a:r>
          </a:p>
          <a:p>
            <a:pPr lvl="1">
              <a:defRPr/>
            </a:pPr>
            <a:r>
              <a:rPr lang="fr-FR" sz="1100" b="1" dirty="0"/>
              <a:t>Optimiser l'exploitation des infrastructures et des </a:t>
            </a:r>
            <a:r>
              <a:rPr lang="fr-FR" sz="1100" b="1" dirty="0" smtClean="0"/>
              <a:t>réseaux</a:t>
            </a:r>
          </a:p>
          <a:p>
            <a:pPr lvl="2">
              <a:defRPr/>
            </a:pPr>
            <a:r>
              <a:rPr lang="fr-FR" sz="1000" dirty="0"/>
              <a:t>Sûreté de fonctionnement</a:t>
            </a:r>
          </a:p>
          <a:p>
            <a:pPr lvl="2">
              <a:spcBef>
                <a:spcPts val="360"/>
              </a:spcBef>
              <a:defRPr/>
            </a:pPr>
            <a:r>
              <a:rPr lang="fr-FR" sz="1000" dirty="0"/>
              <a:t>Efficacité opérationnelle</a:t>
            </a:r>
          </a:p>
          <a:p>
            <a:pPr lvl="2">
              <a:spcBef>
                <a:spcPts val="360"/>
              </a:spcBef>
              <a:defRPr/>
            </a:pPr>
            <a:r>
              <a:rPr lang="fr-FR" sz="1000" dirty="0"/>
              <a:t>Services aux voyageurs</a:t>
            </a:r>
          </a:p>
          <a:p>
            <a:pPr lvl="1">
              <a:spcBef>
                <a:spcPts val="960"/>
              </a:spcBef>
              <a:defRPr/>
            </a:pPr>
            <a:r>
              <a:rPr lang="fr-FR" sz="1100" b="1" dirty="0"/>
              <a:t>Rail &amp; transports publics</a:t>
            </a:r>
          </a:p>
          <a:p>
            <a:pPr lvl="2">
              <a:spcBef>
                <a:spcPts val="360"/>
              </a:spcBef>
              <a:defRPr/>
            </a:pPr>
            <a:r>
              <a:rPr lang="fr-FR" sz="1000" dirty="0"/>
              <a:t>Contrôle des trains pour grandes lignes et </a:t>
            </a:r>
            <a:r>
              <a:rPr lang="fr-FR" sz="1000" dirty="0" smtClean="0"/>
              <a:t>réseaux</a:t>
            </a:r>
            <a:br>
              <a:rPr lang="fr-FR" sz="1000" dirty="0" smtClean="0"/>
            </a:br>
            <a:r>
              <a:rPr lang="fr-FR" sz="1000" dirty="0" smtClean="0"/>
              <a:t>ferrés </a:t>
            </a:r>
            <a:r>
              <a:rPr lang="fr-FR" sz="1000" dirty="0"/>
              <a:t>urbains</a:t>
            </a:r>
          </a:p>
          <a:p>
            <a:pPr lvl="2">
              <a:spcBef>
                <a:spcPts val="360"/>
              </a:spcBef>
              <a:defRPr/>
            </a:pPr>
            <a:r>
              <a:rPr lang="fr-FR" sz="1000" dirty="0"/>
              <a:t>Contrôle d’itinéraire et de fonctionnement</a:t>
            </a:r>
          </a:p>
          <a:p>
            <a:pPr lvl="2">
              <a:spcBef>
                <a:spcPts val="360"/>
              </a:spcBef>
              <a:defRPr/>
            </a:pPr>
            <a:r>
              <a:rPr lang="fr-FR" sz="1000" dirty="0"/>
              <a:t>Éléments de voie</a:t>
            </a:r>
          </a:p>
          <a:p>
            <a:pPr lvl="2">
              <a:spcBef>
                <a:spcPts val="360"/>
              </a:spcBef>
              <a:defRPr/>
            </a:pPr>
            <a:r>
              <a:rPr lang="fr-FR" sz="1000" dirty="0"/>
              <a:t>Tramways &amp; </a:t>
            </a:r>
            <a:r>
              <a:rPr lang="fr-FR" sz="1000" dirty="0" smtClean="0"/>
              <a:t>light rail transit</a:t>
            </a:r>
            <a:endParaRPr lang="fr-FR" sz="1000" dirty="0"/>
          </a:p>
          <a:p>
            <a:pPr lvl="2">
              <a:spcBef>
                <a:spcPts val="360"/>
              </a:spcBef>
              <a:defRPr/>
            </a:pPr>
            <a:r>
              <a:rPr lang="fr-FR" sz="1000" dirty="0" smtClean="0"/>
              <a:t>Billettique</a:t>
            </a:r>
          </a:p>
          <a:p>
            <a:pPr lvl="1">
              <a:spcBef>
                <a:spcPts val="960"/>
              </a:spcBef>
              <a:defRPr/>
            </a:pPr>
            <a:r>
              <a:rPr lang="fr-FR" sz="1100" b="1" dirty="0"/>
              <a:t>Routes</a:t>
            </a:r>
          </a:p>
          <a:p>
            <a:pPr lvl="2">
              <a:spcBef>
                <a:spcPts val="360"/>
              </a:spcBef>
              <a:defRPr/>
            </a:pPr>
            <a:r>
              <a:rPr lang="fr-FR" sz="1000" dirty="0" err="1"/>
              <a:t>Tolling</a:t>
            </a:r>
            <a:r>
              <a:rPr lang="fr-FR" sz="1000" dirty="0"/>
              <a:t>, </a:t>
            </a:r>
            <a:r>
              <a:rPr lang="fr-FR" sz="1000" dirty="0" err="1" smtClean="0"/>
              <a:t>Traffic</a:t>
            </a:r>
            <a:r>
              <a:rPr lang="fr-FR" sz="1000" dirty="0" smtClean="0"/>
              <a:t> Management</a:t>
            </a:r>
            <a:r>
              <a:rPr lang="fr-FR" sz="1000" dirty="0"/>
              <a:t>, Car </a:t>
            </a:r>
            <a:r>
              <a:rPr lang="fr-FR" sz="1000" dirty="0" smtClean="0"/>
              <a:t>Park</a:t>
            </a:r>
            <a:br>
              <a:rPr lang="fr-FR" sz="1000" dirty="0" smtClean="0"/>
            </a:br>
            <a:r>
              <a:rPr lang="fr-FR" sz="1000" dirty="0" smtClean="0"/>
              <a:t>Management</a:t>
            </a:r>
            <a:endParaRPr lang="fr-FR" sz="1000" dirty="0"/>
          </a:p>
          <a:p>
            <a:pPr lvl="2">
              <a:spcBef>
                <a:spcPts val="360"/>
              </a:spcBef>
              <a:tabLst>
                <a:tab pos="1079500" algn="l"/>
              </a:tabLst>
              <a:defRPr/>
            </a:pPr>
            <a:endParaRPr lang="fr-FR" sz="1000" dirty="0"/>
          </a:p>
          <a:p>
            <a:pPr lvl="2">
              <a:spcBef>
                <a:spcPts val="360"/>
              </a:spcBef>
              <a:tabLst>
                <a:tab pos="1079500" algn="l"/>
              </a:tabLst>
              <a:defRPr/>
            </a:pPr>
            <a:endParaRPr lang="fr-FR" sz="1000" dirty="0"/>
          </a:p>
          <a:p>
            <a:pPr lvl="2"/>
            <a:endParaRPr lang="fr-FR" dirty="0"/>
          </a:p>
        </p:txBody>
      </p:sp>
      <p:sp>
        <p:nvSpPr>
          <p:cNvPr id="22" name="Rectangle 21"/>
          <p:cNvSpPr/>
          <p:nvPr/>
        </p:nvSpPr>
        <p:spPr>
          <a:xfrm>
            <a:off x="5308539" y="572022"/>
            <a:ext cx="3192544" cy="3104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5486185" y="3181892"/>
            <a:ext cx="536253" cy="2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sz="1400" b="1" dirty="0" smtClean="0">
                <a:latin typeface="Century Gothic" pitchFamily="34" charset="0"/>
              </a:rPr>
              <a:t>N°2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486186" y="3363994"/>
            <a:ext cx="3141106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fr-FR" sz="1000" dirty="0" smtClean="0">
                <a:latin typeface="Century Gothic" pitchFamily="34" charset="0"/>
              </a:rPr>
              <a:t>mondial de la signalisation ferroviaire</a:t>
            </a:r>
            <a:endParaRPr lang="fr-FR" sz="1000" dirty="0">
              <a:latin typeface="Century Gothic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486184" y="1966556"/>
            <a:ext cx="2330000" cy="2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sz="1400" b="1" dirty="0" smtClean="0">
                <a:latin typeface="Century Gothic" pitchFamily="34" charset="0"/>
              </a:rPr>
              <a:t>N°1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486185" y="2154253"/>
            <a:ext cx="314110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fr-FR" sz="1000" dirty="0">
                <a:latin typeface="Century Gothic" pitchFamily="34" charset="0"/>
              </a:rPr>
              <a:t>mondial des systèmes intégrés de communications et de supervision </a:t>
            </a:r>
            <a:r>
              <a:rPr lang="fr-FR" sz="1000" dirty="0" smtClean="0">
                <a:latin typeface="Century Gothic" pitchFamily="34" charset="0"/>
              </a:rPr>
              <a:t>pour</a:t>
            </a:r>
            <a:br>
              <a:rPr lang="fr-FR" sz="1000" dirty="0" smtClean="0">
                <a:latin typeface="Century Gothic" pitchFamily="34" charset="0"/>
              </a:rPr>
            </a:br>
            <a:r>
              <a:rPr lang="fr-FR" sz="1000" dirty="0" smtClean="0">
                <a:latin typeface="Century Gothic" pitchFamily="34" charset="0"/>
              </a:rPr>
              <a:t>réseaux </a:t>
            </a:r>
            <a:r>
              <a:rPr lang="fr-FR" sz="1000" dirty="0">
                <a:latin typeface="Century Gothic" pitchFamily="34" charset="0"/>
              </a:rPr>
              <a:t>de transport</a:t>
            </a:r>
          </a:p>
        </p:txBody>
      </p:sp>
      <p:pic>
        <p:nvPicPr>
          <p:cNvPr id="55" name="Picture 2" descr="\\Rssnasfil01p.rss.d3s.fr.thales\trss-hq\_X_Tas\MARCOM\photos\Dubai\photos officielles utilisation après accord  RTA obligatoire\DSC_4376 High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4600" y="771551"/>
            <a:ext cx="1585376" cy="89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" name="Grouper 50"/>
          <p:cNvGrpSpPr/>
          <p:nvPr/>
        </p:nvGrpSpPr>
        <p:grpSpPr>
          <a:xfrm>
            <a:off x="6575752" y="1397181"/>
            <a:ext cx="659208" cy="659208"/>
            <a:chOff x="6001024" y="2602667"/>
            <a:chExt cx="803224" cy="803224"/>
          </a:xfrm>
        </p:grpSpPr>
        <p:sp>
          <p:nvSpPr>
            <p:cNvPr id="52" name="Ellipse 51"/>
            <p:cNvSpPr/>
            <p:nvPr/>
          </p:nvSpPr>
          <p:spPr>
            <a:xfrm>
              <a:off x="6004096" y="2606675"/>
              <a:ext cx="795206" cy="795206"/>
            </a:xfrm>
            <a:prstGeom prst="ellipse">
              <a:avLst/>
            </a:prstGeom>
            <a:solidFill>
              <a:srgbClr val="5A408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53" name="Corde 52"/>
            <p:cNvSpPr/>
            <p:nvPr/>
          </p:nvSpPr>
          <p:spPr>
            <a:xfrm flipH="1">
              <a:off x="6001024" y="2602667"/>
              <a:ext cx="803224" cy="803224"/>
            </a:xfrm>
            <a:prstGeom prst="chord">
              <a:avLst>
                <a:gd name="adj1" fmla="val 5356421"/>
                <a:gd name="adj2" fmla="val 16200000"/>
              </a:avLst>
            </a:prstGeom>
            <a:solidFill>
              <a:schemeClr val="bg1">
                <a:alpha val="1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54" name="Freeform 5"/>
            <p:cNvSpPr>
              <a:spLocks noEditPoints="1"/>
            </p:cNvSpPr>
            <p:nvPr/>
          </p:nvSpPr>
          <p:spPr bwMode="auto">
            <a:xfrm>
              <a:off x="6096724" y="2735991"/>
              <a:ext cx="605046" cy="547766"/>
            </a:xfrm>
            <a:custGeom>
              <a:avLst/>
              <a:gdLst>
                <a:gd name="T0" fmla="*/ 755202422 w 281"/>
                <a:gd name="T1" fmla="*/ 2147483647 h 254"/>
                <a:gd name="T2" fmla="*/ 2147483647 w 281"/>
                <a:gd name="T3" fmla="*/ 2147483647 h 254"/>
                <a:gd name="T4" fmla="*/ 2147483647 w 281"/>
                <a:gd name="T5" fmla="*/ 378482000 h 254"/>
                <a:gd name="T6" fmla="*/ 2147483647 w 281"/>
                <a:gd name="T7" fmla="*/ 270342800 h 254"/>
                <a:gd name="T8" fmla="*/ 2147483647 w 281"/>
                <a:gd name="T9" fmla="*/ 0 h 254"/>
                <a:gd name="T10" fmla="*/ 2147483647 w 281"/>
                <a:gd name="T11" fmla="*/ 621795200 h 254"/>
                <a:gd name="T12" fmla="*/ 2147483647 w 281"/>
                <a:gd name="T13" fmla="*/ 27034800 h 254"/>
                <a:gd name="T14" fmla="*/ 2147483647 w 281"/>
                <a:gd name="T15" fmla="*/ 784004000 h 254"/>
                <a:gd name="T16" fmla="*/ 1537371353 w 281"/>
                <a:gd name="T17" fmla="*/ 811033600 h 254"/>
                <a:gd name="T18" fmla="*/ 1807088358 w 281"/>
                <a:gd name="T19" fmla="*/ 1054346800 h 254"/>
                <a:gd name="T20" fmla="*/ 1159772738 w 281"/>
                <a:gd name="T21" fmla="*/ 1027312000 h 254"/>
                <a:gd name="T22" fmla="*/ 1429484551 w 281"/>
                <a:gd name="T23" fmla="*/ 1432828800 h 254"/>
                <a:gd name="T24" fmla="*/ 620343920 w 281"/>
                <a:gd name="T25" fmla="*/ 1162486000 h 254"/>
                <a:gd name="T26" fmla="*/ 593372219 w 281"/>
                <a:gd name="T27" fmla="*/ 1135451200 h 254"/>
                <a:gd name="T28" fmla="*/ 1159772738 w 281"/>
                <a:gd name="T29" fmla="*/ 2054624000 h 254"/>
                <a:gd name="T30" fmla="*/ 701259021 w 281"/>
                <a:gd name="T31" fmla="*/ 2147483647 h 254"/>
                <a:gd name="T32" fmla="*/ 1321602941 w 281"/>
                <a:gd name="T33" fmla="*/ 2147483647 h 254"/>
                <a:gd name="T34" fmla="*/ 674287321 w 281"/>
                <a:gd name="T35" fmla="*/ 2147483647 h 254"/>
                <a:gd name="T36" fmla="*/ 1051885936 w 281"/>
                <a:gd name="T37" fmla="*/ 2147483647 h 254"/>
                <a:gd name="T38" fmla="*/ 1699201556 w 281"/>
                <a:gd name="T39" fmla="*/ 2147483647 h 254"/>
                <a:gd name="T40" fmla="*/ 0 w 281"/>
                <a:gd name="T41" fmla="*/ 2147483647 h 254"/>
                <a:gd name="T42" fmla="*/ 1267659540 w 281"/>
                <a:gd name="T43" fmla="*/ 2147483647 h 254"/>
                <a:gd name="T44" fmla="*/ 890055733 w 281"/>
                <a:gd name="T45" fmla="*/ 2147483647 h 254"/>
                <a:gd name="T46" fmla="*/ 1780116657 w 281"/>
                <a:gd name="T47" fmla="*/ 2147483647 h 254"/>
                <a:gd name="T48" fmla="*/ 1861031759 w 281"/>
                <a:gd name="T49" fmla="*/ 2147483647 h 254"/>
                <a:gd name="T50" fmla="*/ 2147483647 w 281"/>
                <a:gd name="T51" fmla="*/ 2147483647 h 254"/>
                <a:gd name="T52" fmla="*/ 2147483647 w 281"/>
                <a:gd name="T53" fmla="*/ 2147483647 h 254"/>
                <a:gd name="T54" fmla="*/ 2147483647 w 281"/>
                <a:gd name="T55" fmla="*/ 2147483647 h 254"/>
                <a:gd name="T56" fmla="*/ 2147483647 w 281"/>
                <a:gd name="T57" fmla="*/ 2147483647 h 254"/>
                <a:gd name="T58" fmla="*/ 2147483647 w 281"/>
                <a:gd name="T59" fmla="*/ 2147483647 h 254"/>
                <a:gd name="T60" fmla="*/ 2147483647 w 281"/>
                <a:gd name="T61" fmla="*/ 2147483647 h 254"/>
                <a:gd name="T62" fmla="*/ 2147483647 w 281"/>
                <a:gd name="T63" fmla="*/ 324412400 h 254"/>
                <a:gd name="T64" fmla="*/ 2147483647 w 281"/>
                <a:gd name="T65" fmla="*/ 351447200 h 254"/>
                <a:gd name="T66" fmla="*/ 2147483647 w 281"/>
                <a:gd name="T67" fmla="*/ 459586400 h 254"/>
                <a:gd name="T68" fmla="*/ 2147483647 w 281"/>
                <a:gd name="T69" fmla="*/ 513656000 h 254"/>
                <a:gd name="T70" fmla="*/ 2147483647 w 281"/>
                <a:gd name="T71" fmla="*/ 702899600 h 254"/>
                <a:gd name="T72" fmla="*/ 2147483647 w 281"/>
                <a:gd name="T73" fmla="*/ 784004000 h 254"/>
                <a:gd name="T74" fmla="*/ 2147483647 w 281"/>
                <a:gd name="T75" fmla="*/ 189243600 h 254"/>
                <a:gd name="T76" fmla="*/ 2147483647 w 281"/>
                <a:gd name="T77" fmla="*/ 1027312000 h 254"/>
                <a:gd name="T78" fmla="*/ 2147483647 w 281"/>
                <a:gd name="T79" fmla="*/ 1270625200 h 254"/>
                <a:gd name="T80" fmla="*/ 2147483647 w 281"/>
                <a:gd name="T81" fmla="*/ 1459863600 h 254"/>
                <a:gd name="T82" fmla="*/ 2147483647 w 281"/>
                <a:gd name="T83" fmla="*/ 1622072400 h 254"/>
                <a:gd name="T84" fmla="*/ 2147483647 w 281"/>
                <a:gd name="T85" fmla="*/ 1973519600 h 254"/>
                <a:gd name="T86" fmla="*/ 2147483647 w 281"/>
                <a:gd name="T87" fmla="*/ 1838350800 h 254"/>
                <a:gd name="T88" fmla="*/ 2147483647 w 281"/>
                <a:gd name="T89" fmla="*/ 1838350800 h 254"/>
                <a:gd name="T90" fmla="*/ 2147483647 w 281"/>
                <a:gd name="T91" fmla="*/ 2147483647 h 254"/>
                <a:gd name="T92" fmla="*/ 2147483647 w 281"/>
                <a:gd name="T93" fmla="*/ 2147483647 h 254"/>
                <a:gd name="T94" fmla="*/ 2147483647 w 281"/>
                <a:gd name="T95" fmla="*/ 2147483647 h 254"/>
                <a:gd name="T96" fmla="*/ 2147483647 w 281"/>
                <a:gd name="T97" fmla="*/ 2147483647 h 254"/>
                <a:gd name="T98" fmla="*/ 2147483647 w 281"/>
                <a:gd name="T99" fmla="*/ 2147483647 h 254"/>
                <a:gd name="T100" fmla="*/ 2147483647 w 281"/>
                <a:gd name="T101" fmla="*/ 2147483647 h 254"/>
                <a:gd name="T102" fmla="*/ 2147483647 w 281"/>
                <a:gd name="T103" fmla="*/ 2147483647 h 254"/>
                <a:gd name="T104" fmla="*/ 2147483647 w 281"/>
                <a:gd name="T105" fmla="*/ 2147483647 h 254"/>
                <a:gd name="T106" fmla="*/ 2147483647 w 281"/>
                <a:gd name="T107" fmla="*/ 2147483647 h 254"/>
                <a:gd name="T108" fmla="*/ 2147483647 w 281"/>
                <a:gd name="T109" fmla="*/ 2147483647 h 254"/>
                <a:gd name="T110" fmla="*/ 2147483647 w 281"/>
                <a:gd name="T111" fmla="*/ 2147483647 h 254"/>
                <a:gd name="T112" fmla="*/ 2147483647 w 281"/>
                <a:gd name="T113" fmla="*/ 2147483647 h 254"/>
                <a:gd name="T114" fmla="*/ 2147483647 w 281"/>
                <a:gd name="T115" fmla="*/ 2147483647 h 254"/>
                <a:gd name="T116" fmla="*/ 2147483647 w 281"/>
                <a:gd name="T117" fmla="*/ 2147483647 h 254"/>
                <a:gd name="T118" fmla="*/ 2147483647 w 281"/>
                <a:gd name="T119" fmla="*/ 2147483647 h 25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81" h="254">
                  <a:moveTo>
                    <a:pt x="190" y="15"/>
                  </a:moveTo>
                  <a:cubicBezTo>
                    <a:pt x="228" y="34"/>
                    <a:pt x="251" y="78"/>
                    <a:pt x="244" y="123"/>
                  </a:cubicBezTo>
                  <a:cubicBezTo>
                    <a:pt x="239" y="159"/>
                    <a:pt x="215" y="189"/>
                    <a:pt x="183" y="201"/>
                  </a:cubicBezTo>
                  <a:cubicBezTo>
                    <a:pt x="171" y="206"/>
                    <a:pt x="153" y="211"/>
                    <a:pt x="141" y="220"/>
                  </a:cubicBezTo>
                  <a:cubicBezTo>
                    <a:pt x="141" y="220"/>
                    <a:pt x="140" y="220"/>
                    <a:pt x="140" y="220"/>
                  </a:cubicBezTo>
                  <a:cubicBezTo>
                    <a:pt x="128" y="211"/>
                    <a:pt x="110" y="206"/>
                    <a:pt x="98" y="201"/>
                  </a:cubicBezTo>
                  <a:cubicBezTo>
                    <a:pt x="66" y="189"/>
                    <a:pt x="42" y="159"/>
                    <a:pt x="37" y="123"/>
                  </a:cubicBezTo>
                  <a:cubicBezTo>
                    <a:pt x="30" y="78"/>
                    <a:pt x="53" y="34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0" y="14"/>
                  </a:cubicBezTo>
                  <a:cubicBezTo>
                    <a:pt x="39" y="27"/>
                    <a:pt x="24" y="92"/>
                    <a:pt x="28" y="125"/>
                  </a:cubicBezTo>
                  <a:cubicBezTo>
                    <a:pt x="34" y="164"/>
                    <a:pt x="60" y="197"/>
                    <a:pt x="96" y="209"/>
                  </a:cubicBezTo>
                  <a:cubicBezTo>
                    <a:pt x="109" y="214"/>
                    <a:pt x="123" y="217"/>
                    <a:pt x="135" y="225"/>
                  </a:cubicBezTo>
                  <a:cubicBezTo>
                    <a:pt x="135" y="225"/>
                    <a:pt x="135" y="225"/>
                    <a:pt x="135" y="225"/>
                  </a:cubicBezTo>
                  <a:cubicBezTo>
                    <a:pt x="135" y="225"/>
                    <a:pt x="135" y="226"/>
                    <a:pt x="135" y="226"/>
                  </a:cubicBezTo>
                  <a:cubicBezTo>
                    <a:pt x="131" y="230"/>
                    <a:pt x="128" y="235"/>
                    <a:pt x="127" y="241"/>
                  </a:cubicBezTo>
                  <a:cubicBezTo>
                    <a:pt x="127" y="241"/>
                    <a:pt x="127" y="241"/>
                    <a:pt x="127" y="241"/>
                  </a:cubicBezTo>
                  <a:cubicBezTo>
                    <a:pt x="127" y="241"/>
                    <a:pt x="128" y="241"/>
                    <a:pt x="128" y="241"/>
                  </a:cubicBezTo>
                  <a:cubicBezTo>
                    <a:pt x="128" y="240"/>
                    <a:pt x="128" y="240"/>
                    <a:pt x="128" y="240"/>
                  </a:cubicBezTo>
                  <a:cubicBezTo>
                    <a:pt x="129" y="239"/>
                    <a:pt x="131" y="238"/>
                    <a:pt x="132" y="236"/>
                  </a:cubicBezTo>
                  <a:cubicBezTo>
                    <a:pt x="134" y="234"/>
                    <a:pt x="137" y="231"/>
                    <a:pt x="140" y="229"/>
                  </a:cubicBezTo>
                  <a:cubicBezTo>
                    <a:pt x="140" y="229"/>
                    <a:pt x="141" y="229"/>
                    <a:pt x="141" y="229"/>
                  </a:cubicBezTo>
                  <a:cubicBezTo>
                    <a:pt x="144" y="231"/>
                    <a:pt x="146" y="234"/>
                    <a:pt x="149" y="236"/>
                  </a:cubicBezTo>
                  <a:cubicBezTo>
                    <a:pt x="150" y="238"/>
                    <a:pt x="151" y="239"/>
                    <a:pt x="153" y="240"/>
                  </a:cubicBezTo>
                  <a:cubicBezTo>
                    <a:pt x="153" y="241"/>
                    <a:pt x="153" y="241"/>
                    <a:pt x="153" y="241"/>
                  </a:cubicBezTo>
                  <a:cubicBezTo>
                    <a:pt x="153" y="241"/>
                    <a:pt x="153" y="241"/>
                    <a:pt x="154" y="241"/>
                  </a:cubicBezTo>
                  <a:cubicBezTo>
                    <a:pt x="154" y="241"/>
                    <a:pt x="154" y="241"/>
                    <a:pt x="154" y="241"/>
                  </a:cubicBezTo>
                  <a:cubicBezTo>
                    <a:pt x="153" y="235"/>
                    <a:pt x="150" y="230"/>
                    <a:pt x="146" y="226"/>
                  </a:cubicBezTo>
                  <a:cubicBezTo>
                    <a:pt x="146" y="226"/>
                    <a:pt x="146" y="225"/>
                    <a:pt x="146" y="225"/>
                  </a:cubicBezTo>
                  <a:cubicBezTo>
                    <a:pt x="146" y="225"/>
                    <a:pt x="146" y="225"/>
                    <a:pt x="146" y="225"/>
                  </a:cubicBezTo>
                  <a:cubicBezTo>
                    <a:pt x="158" y="217"/>
                    <a:pt x="171" y="214"/>
                    <a:pt x="185" y="209"/>
                  </a:cubicBezTo>
                  <a:cubicBezTo>
                    <a:pt x="220" y="197"/>
                    <a:pt x="247" y="164"/>
                    <a:pt x="252" y="125"/>
                  </a:cubicBezTo>
                  <a:cubicBezTo>
                    <a:pt x="257" y="92"/>
                    <a:pt x="242" y="27"/>
                    <a:pt x="190" y="14"/>
                  </a:cubicBezTo>
                  <a:cubicBezTo>
                    <a:pt x="190" y="14"/>
                    <a:pt x="190" y="14"/>
                    <a:pt x="190" y="15"/>
                  </a:cubicBezTo>
                  <a:cubicBezTo>
                    <a:pt x="190" y="15"/>
                    <a:pt x="190" y="15"/>
                    <a:pt x="190" y="15"/>
                  </a:cubicBezTo>
                  <a:close/>
                  <a:moveTo>
                    <a:pt x="113" y="9"/>
                  </a:moveTo>
                  <a:cubicBezTo>
                    <a:pt x="108" y="9"/>
                    <a:pt x="104" y="5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9" y="13"/>
                    <a:pt x="99" y="13"/>
                  </a:cubicBezTo>
                  <a:cubicBezTo>
                    <a:pt x="103" y="12"/>
                    <a:pt x="106" y="12"/>
                    <a:pt x="110" y="11"/>
                  </a:cubicBezTo>
                  <a:cubicBezTo>
                    <a:pt x="106" y="12"/>
                    <a:pt x="102" y="13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5"/>
                  </a:cubicBezTo>
                  <a:cubicBezTo>
                    <a:pt x="103" y="20"/>
                    <a:pt x="110" y="16"/>
                    <a:pt x="113" y="10"/>
                  </a:cubicBezTo>
                  <a:cubicBezTo>
                    <a:pt x="113" y="10"/>
                    <a:pt x="113" y="10"/>
                    <a:pt x="113" y="9"/>
                  </a:cubicBezTo>
                  <a:cubicBezTo>
                    <a:pt x="113" y="9"/>
                    <a:pt x="113" y="9"/>
                    <a:pt x="113" y="9"/>
                  </a:cubicBezTo>
                  <a:close/>
                  <a:moveTo>
                    <a:pt x="101" y="1"/>
                  </a:moveTo>
                  <a:cubicBezTo>
                    <a:pt x="98" y="6"/>
                    <a:pt x="99" y="12"/>
                    <a:pt x="90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92" y="9"/>
                    <a:pt x="95" y="6"/>
                    <a:pt x="98" y="3"/>
                  </a:cubicBezTo>
                  <a:cubicBezTo>
                    <a:pt x="94" y="5"/>
                    <a:pt x="91" y="8"/>
                    <a:pt x="88" y="12"/>
                  </a:cubicBezTo>
                  <a:cubicBezTo>
                    <a:pt x="88" y="12"/>
                    <a:pt x="88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6" y="4"/>
                    <a:pt x="94" y="0"/>
                    <a:pt x="100" y="0"/>
                  </a:cubicBezTo>
                  <a:cubicBezTo>
                    <a:pt x="101" y="0"/>
                    <a:pt x="101" y="0"/>
                    <a:pt x="101" y="1"/>
                  </a:cubicBezTo>
                  <a:cubicBezTo>
                    <a:pt x="101" y="1"/>
                    <a:pt x="101" y="1"/>
                    <a:pt x="101" y="1"/>
                  </a:cubicBezTo>
                  <a:close/>
                  <a:moveTo>
                    <a:pt x="106" y="22"/>
                  </a:moveTo>
                  <a:cubicBezTo>
                    <a:pt x="101" y="19"/>
                    <a:pt x="99" y="13"/>
                    <a:pt x="91" y="17"/>
                  </a:cubicBezTo>
                  <a:cubicBezTo>
                    <a:pt x="90" y="18"/>
                    <a:pt x="90" y="18"/>
                    <a:pt x="90" y="18"/>
                  </a:cubicBezTo>
                  <a:cubicBezTo>
                    <a:pt x="90" y="18"/>
                    <a:pt x="90" y="18"/>
                    <a:pt x="91" y="19"/>
                  </a:cubicBezTo>
                  <a:cubicBezTo>
                    <a:pt x="94" y="20"/>
                    <a:pt x="98" y="21"/>
                    <a:pt x="102" y="22"/>
                  </a:cubicBezTo>
                  <a:cubicBezTo>
                    <a:pt x="98" y="22"/>
                    <a:pt x="93" y="21"/>
                    <a:pt x="90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9" y="19"/>
                    <a:pt x="89" y="20"/>
                    <a:pt x="89" y="20"/>
                  </a:cubicBezTo>
                  <a:cubicBezTo>
                    <a:pt x="92" y="27"/>
                    <a:pt x="100" y="27"/>
                    <a:pt x="106" y="23"/>
                  </a:cubicBezTo>
                  <a:cubicBezTo>
                    <a:pt x="106" y="23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lose/>
                  <a:moveTo>
                    <a:pt x="81" y="2"/>
                  </a:moveTo>
                  <a:cubicBezTo>
                    <a:pt x="80" y="8"/>
                    <a:pt x="84" y="14"/>
                    <a:pt x="74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19"/>
                    <a:pt x="74" y="18"/>
                    <a:pt x="74" y="18"/>
                  </a:cubicBezTo>
                  <a:cubicBezTo>
                    <a:pt x="75" y="14"/>
                    <a:pt x="77" y="9"/>
                    <a:pt x="79" y="5"/>
                  </a:cubicBezTo>
                  <a:cubicBezTo>
                    <a:pt x="76" y="9"/>
                    <a:pt x="74" y="14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2" y="19"/>
                    <a:pt x="71" y="19"/>
                  </a:cubicBezTo>
                  <a:cubicBezTo>
                    <a:pt x="67" y="11"/>
                    <a:pt x="73" y="4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1" y="1"/>
                    <a:pt x="81" y="1"/>
                    <a:pt x="81" y="2"/>
                  </a:cubicBezTo>
                  <a:close/>
                  <a:moveTo>
                    <a:pt x="95" y="28"/>
                  </a:moveTo>
                  <a:cubicBezTo>
                    <a:pt x="89" y="26"/>
                    <a:pt x="86" y="20"/>
                    <a:pt x="77" y="26"/>
                  </a:cubicBezTo>
                  <a:cubicBezTo>
                    <a:pt x="77" y="26"/>
                    <a:pt x="77" y="26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82" y="28"/>
                    <a:pt x="86" y="29"/>
                    <a:pt x="91" y="29"/>
                  </a:cubicBezTo>
                  <a:cubicBezTo>
                    <a:pt x="86" y="29"/>
                    <a:pt x="81" y="29"/>
                    <a:pt x="76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6" y="28"/>
                    <a:pt x="76" y="29"/>
                    <a:pt x="76" y="29"/>
                  </a:cubicBezTo>
                  <a:cubicBezTo>
                    <a:pt x="80" y="37"/>
                    <a:pt x="89" y="35"/>
                    <a:pt x="95" y="29"/>
                  </a:cubicBezTo>
                  <a:cubicBezTo>
                    <a:pt x="95" y="29"/>
                    <a:pt x="95" y="29"/>
                    <a:pt x="95" y="28"/>
                  </a:cubicBezTo>
                  <a:cubicBezTo>
                    <a:pt x="95" y="28"/>
                    <a:pt x="95" y="28"/>
                    <a:pt x="95" y="28"/>
                  </a:cubicBezTo>
                  <a:close/>
                  <a:moveTo>
                    <a:pt x="60" y="7"/>
                  </a:moveTo>
                  <a:cubicBezTo>
                    <a:pt x="61" y="15"/>
                    <a:pt x="68" y="20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8" y="29"/>
                  </a:cubicBezTo>
                  <a:cubicBezTo>
                    <a:pt x="58" y="28"/>
                    <a:pt x="58" y="27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7" y="25"/>
                    <a:pt x="57" y="25"/>
                    <a:pt x="57" y="26"/>
                  </a:cubicBezTo>
                  <a:cubicBezTo>
                    <a:pt x="57" y="27"/>
                    <a:pt x="57" y="28"/>
                    <a:pt x="57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7" y="30"/>
                    <a:pt x="56" y="30"/>
                  </a:cubicBezTo>
                  <a:cubicBezTo>
                    <a:pt x="49" y="24"/>
                    <a:pt x="52" y="13"/>
                    <a:pt x="59" y="7"/>
                  </a:cubicBezTo>
                  <a:cubicBezTo>
                    <a:pt x="59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lose/>
                  <a:moveTo>
                    <a:pt x="85" y="37"/>
                  </a:moveTo>
                  <a:cubicBezTo>
                    <a:pt x="78" y="36"/>
                    <a:pt x="73" y="28"/>
                    <a:pt x="64" y="37"/>
                  </a:cubicBezTo>
                  <a:cubicBezTo>
                    <a:pt x="64" y="37"/>
                    <a:pt x="64" y="37"/>
                    <a:pt x="64" y="38"/>
                  </a:cubicBezTo>
                  <a:cubicBezTo>
                    <a:pt x="64" y="38"/>
                    <a:pt x="64" y="38"/>
                    <a:pt x="65" y="38"/>
                  </a:cubicBezTo>
                  <a:cubicBezTo>
                    <a:pt x="66" y="38"/>
                    <a:pt x="67" y="38"/>
                    <a:pt x="67" y="38"/>
                  </a:cubicBezTo>
                  <a:cubicBezTo>
                    <a:pt x="68" y="38"/>
                    <a:pt x="68" y="39"/>
                    <a:pt x="68" y="39"/>
                  </a:cubicBezTo>
                  <a:cubicBezTo>
                    <a:pt x="68" y="39"/>
                    <a:pt x="68" y="39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9" y="49"/>
                    <a:pt x="79" y="45"/>
                    <a:pt x="85" y="38"/>
                  </a:cubicBezTo>
                  <a:cubicBezTo>
                    <a:pt x="85" y="38"/>
                    <a:pt x="85" y="37"/>
                    <a:pt x="85" y="37"/>
                  </a:cubicBezTo>
                  <a:cubicBezTo>
                    <a:pt x="85" y="37"/>
                    <a:pt x="85" y="37"/>
                    <a:pt x="85" y="37"/>
                  </a:cubicBezTo>
                  <a:close/>
                  <a:moveTo>
                    <a:pt x="41" y="20"/>
                  </a:moveTo>
                  <a:cubicBezTo>
                    <a:pt x="44" y="28"/>
                    <a:pt x="52" y="32"/>
                    <a:pt x="46" y="45"/>
                  </a:cubicBezTo>
                  <a:cubicBezTo>
                    <a:pt x="46" y="45"/>
                    <a:pt x="46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4" y="43"/>
                    <a:pt x="44" y="40"/>
                    <a:pt x="43" y="38"/>
                  </a:cubicBezTo>
                  <a:cubicBezTo>
                    <a:pt x="43" y="38"/>
                    <a:pt x="43" y="38"/>
                    <a:pt x="42" y="38"/>
                  </a:cubicBezTo>
                  <a:cubicBezTo>
                    <a:pt x="42" y="38"/>
                    <a:pt x="42" y="38"/>
                    <a:pt x="42" y="39"/>
                  </a:cubicBezTo>
                  <a:cubicBezTo>
                    <a:pt x="42" y="41"/>
                    <a:pt x="43" y="44"/>
                    <a:pt x="44" y="46"/>
                  </a:cubicBezTo>
                  <a:cubicBezTo>
                    <a:pt x="44" y="46"/>
                    <a:pt x="44" y="47"/>
                    <a:pt x="44" y="47"/>
                  </a:cubicBezTo>
                  <a:cubicBezTo>
                    <a:pt x="44" y="47"/>
                    <a:pt x="43" y="47"/>
                    <a:pt x="43" y="47"/>
                  </a:cubicBezTo>
                  <a:cubicBezTo>
                    <a:pt x="33" y="42"/>
                    <a:pt x="34" y="2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1" y="20"/>
                    <a:pt x="41" y="20"/>
                  </a:cubicBezTo>
                  <a:close/>
                  <a:moveTo>
                    <a:pt x="76" y="49"/>
                  </a:moveTo>
                  <a:cubicBezTo>
                    <a:pt x="68" y="49"/>
                    <a:pt x="62" y="41"/>
                    <a:pt x="53" y="52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5" y="53"/>
                    <a:pt x="57" y="53"/>
                    <a:pt x="59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4"/>
                    <a:pt x="60" y="54"/>
                    <a:pt x="59" y="54"/>
                  </a:cubicBezTo>
                  <a:cubicBezTo>
                    <a:pt x="57" y="54"/>
                    <a:pt x="55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6"/>
                    <a:pt x="52" y="56"/>
                  </a:cubicBezTo>
                  <a:cubicBezTo>
                    <a:pt x="60" y="65"/>
                    <a:pt x="71" y="59"/>
                    <a:pt x="76" y="50"/>
                  </a:cubicBezTo>
                  <a:cubicBezTo>
                    <a:pt x="76" y="50"/>
                    <a:pt x="76" y="49"/>
                    <a:pt x="76" y="49"/>
                  </a:cubicBezTo>
                  <a:cubicBezTo>
                    <a:pt x="76" y="49"/>
                    <a:pt x="76" y="49"/>
                    <a:pt x="76" y="49"/>
                  </a:cubicBezTo>
                  <a:close/>
                  <a:moveTo>
                    <a:pt x="23" y="43"/>
                  </a:moveTo>
                  <a:cubicBezTo>
                    <a:pt x="28" y="50"/>
                    <a:pt x="38" y="51"/>
                    <a:pt x="34" y="68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4" y="68"/>
                    <a:pt x="33" y="68"/>
                    <a:pt x="33" y="68"/>
                  </a:cubicBezTo>
                  <a:cubicBezTo>
                    <a:pt x="32" y="65"/>
                    <a:pt x="30" y="63"/>
                    <a:pt x="29" y="60"/>
                  </a:cubicBezTo>
                  <a:cubicBezTo>
                    <a:pt x="29" y="60"/>
                    <a:pt x="28" y="59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9" y="64"/>
                    <a:pt x="31" y="67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70"/>
                    <a:pt x="32" y="71"/>
                    <a:pt x="32" y="71"/>
                  </a:cubicBezTo>
                  <a:cubicBezTo>
                    <a:pt x="20" y="69"/>
                    <a:pt x="18" y="54"/>
                    <a:pt x="22" y="43"/>
                  </a:cubicBezTo>
                  <a:cubicBezTo>
                    <a:pt x="22" y="43"/>
                    <a:pt x="22" y="42"/>
                    <a:pt x="22" y="42"/>
                  </a:cubicBezTo>
                  <a:cubicBezTo>
                    <a:pt x="23" y="42"/>
                    <a:pt x="23" y="42"/>
                    <a:pt x="23" y="43"/>
                  </a:cubicBezTo>
                  <a:close/>
                  <a:moveTo>
                    <a:pt x="69" y="64"/>
                  </a:moveTo>
                  <a:cubicBezTo>
                    <a:pt x="60" y="65"/>
                    <a:pt x="52" y="58"/>
                    <a:pt x="44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7" y="72"/>
                    <a:pt x="50" y="72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4" y="72"/>
                    <a:pt x="53" y="72"/>
                    <a:pt x="53" y="72"/>
                  </a:cubicBezTo>
                  <a:cubicBezTo>
                    <a:pt x="50" y="73"/>
                    <a:pt x="47" y="74"/>
                    <a:pt x="44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75"/>
                    <a:pt x="43" y="76"/>
                    <a:pt x="43" y="76"/>
                  </a:cubicBezTo>
                  <a:cubicBezTo>
                    <a:pt x="53" y="84"/>
                    <a:pt x="64" y="76"/>
                    <a:pt x="69" y="65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lose/>
                  <a:moveTo>
                    <a:pt x="13" y="68"/>
                  </a:moveTo>
                  <a:cubicBezTo>
                    <a:pt x="19" y="76"/>
                    <a:pt x="30" y="76"/>
                    <a:pt x="27" y="93"/>
                  </a:cubicBezTo>
                  <a:cubicBezTo>
                    <a:pt x="27" y="93"/>
                    <a:pt x="27" y="94"/>
                    <a:pt x="27" y="94"/>
                  </a:cubicBezTo>
                  <a:cubicBezTo>
                    <a:pt x="27" y="94"/>
                    <a:pt x="27" y="94"/>
                    <a:pt x="26" y="93"/>
                  </a:cubicBezTo>
                  <a:cubicBezTo>
                    <a:pt x="24" y="91"/>
                    <a:pt x="22" y="88"/>
                    <a:pt x="21" y="85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5"/>
                    <a:pt x="20" y="85"/>
                    <a:pt x="20" y="86"/>
                  </a:cubicBezTo>
                  <a:cubicBezTo>
                    <a:pt x="22" y="89"/>
                    <a:pt x="24" y="92"/>
                    <a:pt x="26" y="96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12" y="96"/>
                    <a:pt x="9" y="81"/>
                    <a:pt x="12" y="69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lose/>
                  <a:moveTo>
                    <a:pt x="64" y="82"/>
                  </a:moveTo>
                  <a:cubicBezTo>
                    <a:pt x="55" y="85"/>
                    <a:pt x="46" y="78"/>
                    <a:pt x="39" y="94"/>
                  </a:cubicBezTo>
                  <a:cubicBezTo>
                    <a:pt x="39" y="94"/>
                    <a:pt x="39" y="95"/>
                    <a:pt x="39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3" y="94"/>
                    <a:pt x="46" y="93"/>
                    <a:pt x="49" y="91"/>
                  </a:cubicBezTo>
                  <a:cubicBezTo>
                    <a:pt x="49" y="91"/>
                    <a:pt x="49" y="91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6" y="94"/>
                    <a:pt x="42" y="96"/>
                    <a:pt x="39" y="97"/>
                  </a:cubicBezTo>
                  <a:cubicBezTo>
                    <a:pt x="39" y="97"/>
                    <a:pt x="38" y="97"/>
                    <a:pt x="38" y="97"/>
                  </a:cubicBezTo>
                  <a:cubicBezTo>
                    <a:pt x="38" y="98"/>
                    <a:pt x="38" y="98"/>
                    <a:pt x="39" y="98"/>
                  </a:cubicBezTo>
                  <a:cubicBezTo>
                    <a:pt x="50" y="105"/>
                    <a:pt x="61" y="95"/>
                    <a:pt x="64" y="83"/>
                  </a:cubicBezTo>
                  <a:cubicBezTo>
                    <a:pt x="64" y="83"/>
                    <a:pt x="64" y="82"/>
                    <a:pt x="64" y="82"/>
                  </a:cubicBezTo>
                  <a:cubicBezTo>
                    <a:pt x="64" y="82"/>
                    <a:pt x="64" y="82"/>
                    <a:pt x="64" y="82"/>
                  </a:cubicBezTo>
                  <a:close/>
                  <a:moveTo>
                    <a:pt x="1" y="103"/>
                  </a:moveTo>
                  <a:cubicBezTo>
                    <a:pt x="10" y="108"/>
                    <a:pt x="20" y="102"/>
                    <a:pt x="25" y="120"/>
                  </a:cubicBezTo>
                  <a:cubicBezTo>
                    <a:pt x="25" y="120"/>
                    <a:pt x="25" y="121"/>
                    <a:pt x="25" y="121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21" y="119"/>
                    <a:pt x="18" y="117"/>
                    <a:pt x="15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4" y="115"/>
                    <a:pt x="14" y="116"/>
                    <a:pt x="14" y="116"/>
                  </a:cubicBezTo>
                  <a:cubicBezTo>
                    <a:pt x="18" y="119"/>
                    <a:pt x="21" y="121"/>
                    <a:pt x="25" y="123"/>
                  </a:cubicBezTo>
                  <a:cubicBezTo>
                    <a:pt x="25" y="123"/>
                    <a:pt x="25" y="123"/>
                    <a:pt x="25" y="124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12" y="130"/>
                    <a:pt x="2" y="117"/>
                    <a:pt x="0" y="104"/>
                  </a:cubicBezTo>
                  <a:cubicBezTo>
                    <a:pt x="0" y="104"/>
                    <a:pt x="0" y="103"/>
                    <a:pt x="0" y="103"/>
                  </a:cubicBezTo>
                  <a:cubicBezTo>
                    <a:pt x="1" y="103"/>
                    <a:pt x="1" y="103"/>
                    <a:pt x="1" y="103"/>
                  </a:cubicBezTo>
                  <a:close/>
                  <a:moveTo>
                    <a:pt x="63" y="100"/>
                  </a:moveTo>
                  <a:cubicBezTo>
                    <a:pt x="54" y="105"/>
                    <a:pt x="43" y="99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9"/>
                    <a:pt x="39" y="119"/>
                    <a:pt x="39" y="118"/>
                  </a:cubicBezTo>
                  <a:cubicBezTo>
                    <a:pt x="43" y="117"/>
                    <a:pt x="46" y="115"/>
                    <a:pt x="49" y="112"/>
                  </a:cubicBezTo>
                  <a:cubicBezTo>
                    <a:pt x="50" y="112"/>
                    <a:pt x="50" y="112"/>
                    <a:pt x="50" y="113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46" y="116"/>
                    <a:pt x="43" y="119"/>
                    <a:pt x="39" y="121"/>
                  </a:cubicBezTo>
                  <a:cubicBezTo>
                    <a:pt x="39" y="121"/>
                    <a:pt x="39" y="121"/>
                    <a:pt x="39" y="121"/>
                  </a:cubicBezTo>
                  <a:cubicBezTo>
                    <a:pt x="39" y="121"/>
                    <a:pt x="39" y="122"/>
                    <a:pt x="39" y="122"/>
                  </a:cubicBezTo>
                  <a:cubicBezTo>
                    <a:pt x="52" y="127"/>
                    <a:pt x="62" y="115"/>
                    <a:pt x="63" y="101"/>
                  </a:cubicBezTo>
                  <a:cubicBezTo>
                    <a:pt x="63" y="101"/>
                    <a:pt x="63" y="100"/>
                    <a:pt x="63" y="100"/>
                  </a:cubicBezTo>
                  <a:cubicBezTo>
                    <a:pt x="63" y="100"/>
                    <a:pt x="63" y="100"/>
                    <a:pt x="63" y="100"/>
                  </a:cubicBezTo>
                  <a:close/>
                  <a:moveTo>
                    <a:pt x="0" y="148"/>
                  </a:moveTo>
                  <a:cubicBezTo>
                    <a:pt x="11" y="147"/>
                    <a:pt x="18" y="136"/>
                    <a:pt x="31" y="150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31" y="151"/>
                    <a:pt x="31" y="151"/>
                    <a:pt x="31" y="151"/>
                  </a:cubicBezTo>
                  <a:cubicBezTo>
                    <a:pt x="27" y="151"/>
                    <a:pt x="22" y="151"/>
                    <a:pt x="18" y="151"/>
                  </a:cubicBezTo>
                  <a:cubicBezTo>
                    <a:pt x="18" y="151"/>
                    <a:pt x="17" y="151"/>
                    <a:pt x="17" y="151"/>
                  </a:cubicBezTo>
                  <a:cubicBezTo>
                    <a:pt x="17" y="152"/>
                    <a:pt x="17" y="152"/>
                    <a:pt x="18" y="152"/>
                  </a:cubicBezTo>
                  <a:cubicBezTo>
                    <a:pt x="23" y="153"/>
                    <a:pt x="28" y="153"/>
                    <a:pt x="32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33" y="153"/>
                    <a:pt x="33" y="154"/>
                  </a:cubicBezTo>
                  <a:cubicBezTo>
                    <a:pt x="24" y="167"/>
                    <a:pt x="8" y="160"/>
                    <a:pt x="0" y="1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lose/>
                  <a:moveTo>
                    <a:pt x="64" y="118"/>
                  </a:moveTo>
                  <a:cubicBezTo>
                    <a:pt x="57" y="126"/>
                    <a:pt x="44" y="125"/>
                    <a:pt x="46" y="145"/>
                  </a:cubicBezTo>
                  <a:cubicBezTo>
                    <a:pt x="46" y="145"/>
                    <a:pt x="46" y="146"/>
                    <a:pt x="47" y="146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50" y="142"/>
                    <a:pt x="53" y="138"/>
                    <a:pt x="55" y="135"/>
                  </a:cubicBezTo>
                  <a:cubicBezTo>
                    <a:pt x="55" y="134"/>
                    <a:pt x="56" y="134"/>
                    <a:pt x="56" y="135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54" y="140"/>
                    <a:pt x="51" y="144"/>
                    <a:pt x="47" y="148"/>
                  </a:cubicBezTo>
                  <a:cubicBezTo>
                    <a:pt x="47" y="148"/>
                    <a:pt x="47" y="148"/>
                    <a:pt x="47" y="149"/>
                  </a:cubicBezTo>
                  <a:cubicBezTo>
                    <a:pt x="47" y="149"/>
                    <a:pt x="48" y="149"/>
                    <a:pt x="48" y="149"/>
                  </a:cubicBezTo>
                  <a:cubicBezTo>
                    <a:pt x="63" y="149"/>
                    <a:pt x="68" y="132"/>
                    <a:pt x="65" y="118"/>
                  </a:cubicBezTo>
                  <a:cubicBezTo>
                    <a:pt x="65" y="118"/>
                    <a:pt x="64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close/>
                  <a:moveTo>
                    <a:pt x="14" y="181"/>
                  </a:moveTo>
                  <a:cubicBezTo>
                    <a:pt x="25" y="178"/>
                    <a:pt x="30" y="165"/>
                    <a:pt x="47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7" y="177"/>
                    <a:pt x="47" y="177"/>
                    <a:pt x="46" y="177"/>
                  </a:cubicBezTo>
                  <a:cubicBezTo>
                    <a:pt x="42" y="178"/>
                    <a:pt x="37" y="179"/>
                    <a:pt x="33" y="180"/>
                  </a:cubicBezTo>
                  <a:cubicBezTo>
                    <a:pt x="32" y="180"/>
                    <a:pt x="32" y="181"/>
                    <a:pt x="32" y="181"/>
                  </a:cubicBezTo>
                  <a:cubicBezTo>
                    <a:pt x="32" y="181"/>
                    <a:pt x="32" y="182"/>
                    <a:pt x="33" y="182"/>
                  </a:cubicBezTo>
                  <a:cubicBezTo>
                    <a:pt x="38" y="181"/>
                    <a:pt x="43" y="180"/>
                    <a:pt x="48" y="178"/>
                  </a:cubicBezTo>
                  <a:cubicBezTo>
                    <a:pt x="49" y="178"/>
                    <a:pt x="49" y="178"/>
                    <a:pt x="49" y="178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42" y="195"/>
                    <a:pt x="25" y="192"/>
                    <a:pt x="14" y="182"/>
                  </a:cubicBezTo>
                  <a:cubicBezTo>
                    <a:pt x="14" y="182"/>
                    <a:pt x="14" y="182"/>
                    <a:pt x="14" y="182"/>
                  </a:cubicBezTo>
                  <a:cubicBezTo>
                    <a:pt x="14" y="182"/>
                    <a:pt x="14" y="181"/>
                    <a:pt x="14" y="181"/>
                  </a:cubicBezTo>
                  <a:close/>
                  <a:moveTo>
                    <a:pt x="72" y="137"/>
                  </a:moveTo>
                  <a:cubicBezTo>
                    <a:pt x="66" y="147"/>
                    <a:pt x="54" y="147"/>
                    <a:pt x="58" y="167"/>
                  </a:cubicBezTo>
                  <a:cubicBezTo>
                    <a:pt x="58" y="167"/>
                    <a:pt x="58" y="167"/>
                    <a:pt x="59" y="167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62" y="163"/>
                    <a:pt x="64" y="159"/>
                    <a:pt x="66" y="155"/>
                  </a:cubicBezTo>
                  <a:cubicBezTo>
                    <a:pt x="66" y="155"/>
                    <a:pt x="66" y="155"/>
                    <a:pt x="67" y="155"/>
                  </a:cubicBezTo>
                  <a:cubicBezTo>
                    <a:pt x="67" y="155"/>
                    <a:pt x="67" y="155"/>
                    <a:pt x="67" y="156"/>
                  </a:cubicBezTo>
                  <a:cubicBezTo>
                    <a:pt x="65" y="161"/>
                    <a:pt x="63" y="165"/>
                    <a:pt x="60" y="170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75" y="168"/>
                    <a:pt x="78" y="151"/>
                    <a:pt x="73" y="137"/>
                  </a:cubicBezTo>
                  <a:cubicBezTo>
                    <a:pt x="73" y="137"/>
                    <a:pt x="73" y="137"/>
                    <a:pt x="73" y="137"/>
                  </a:cubicBezTo>
                  <a:cubicBezTo>
                    <a:pt x="73" y="137"/>
                    <a:pt x="72" y="137"/>
                    <a:pt x="72" y="137"/>
                  </a:cubicBezTo>
                  <a:close/>
                  <a:moveTo>
                    <a:pt x="36" y="215"/>
                  </a:moveTo>
                  <a:cubicBezTo>
                    <a:pt x="46" y="207"/>
                    <a:pt x="48" y="191"/>
                    <a:pt x="69" y="198"/>
                  </a:cubicBezTo>
                  <a:cubicBezTo>
                    <a:pt x="69" y="198"/>
                    <a:pt x="69" y="198"/>
                    <a:pt x="69" y="198"/>
                  </a:cubicBezTo>
                  <a:cubicBezTo>
                    <a:pt x="69" y="199"/>
                    <a:pt x="69" y="199"/>
                    <a:pt x="69" y="199"/>
                  </a:cubicBezTo>
                  <a:cubicBezTo>
                    <a:pt x="64" y="202"/>
                    <a:pt x="59" y="205"/>
                    <a:pt x="54" y="208"/>
                  </a:cubicBezTo>
                  <a:cubicBezTo>
                    <a:pt x="54" y="208"/>
                    <a:pt x="54" y="209"/>
                    <a:pt x="54" y="209"/>
                  </a:cubicBezTo>
                  <a:cubicBezTo>
                    <a:pt x="54" y="209"/>
                    <a:pt x="54" y="209"/>
                    <a:pt x="54" y="209"/>
                  </a:cubicBezTo>
                  <a:cubicBezTo>
                    <a:pt x="60" y="207"/>
                    <a:pt x="66" y="203"/>
                    <a:pt x="71" y="200"/>
                  </a:cubicBezTo>
                  <a:cubicBezTo>
                    <a:pt x="72" y="200"/>
                    <a:pt x="72" y="200"/>
                    <a:pt x="72" y="200"/>
                  </a:cubicBezTo>
                  <a:cubicBezTo>
                    <a:pt x="72" y="200"/>
                    <a:pt x="72" y="200"/>
                    <a:pt x="72" y="200"/>
                  </a:cubicBezTo>
                  <a:cubicBezTo>
                    <a:pt x="70" y="220"/>
                    <a:pt x="51" y="222"/>
                    <a:pt x="36" y="216"/>
                  </a:cubicBezTo>
                  <a:cubicBezTo>
                    <a:pt x="36" y="215"/>
                    <a:pt x="36" y="215"/>
                    <a:pt x="36" y="215"/>
                  </a:cubicBezTo>
                  <a:cubicBezTo>
                    <a:pt x="36" y="215"/>
                    <a:pt x="36" y="215"/>
                    <a:pt x="36" y="215"/>
                  </a:cubicBezTo>
                  <a:close/>
                  <a:moveTo>
                    <a:pt x="85" y="150"/>
                  </a:moveTo>
                  <a:cubicBezTo>
                    <a:pt x="80" y="161"/>
                    <a:pt x="67" y="165"/>
                    <a:pt x="75" y="185"/>
                  </a:cubicBezTo>
                  <a:cubicBezTo>
                    <a:pt x="76" y="185"/>
                    <a:pt x="76" y="186"/>
                    <a:pt x="76" y="186"/>
                  </a:cubicBezTo>
                  <a:cubicBezTo>
                    <a:pt x="76" y="186"/>
                    <a:pt x="76" y="185"/>
                    <a:pt x="76" y="185"/>
                  </a:cubicBezTo>
                  <a:cubicBezTo>
                    <a:pt x="78" y="180"/>
                    <a:pt x="80" y="175"/>
                    <a:pt x="82" y="170"/>
                  </a:cubicBezTo>
                  <a:cubicBezTo>
                    <a:pt x="82" y="169"/>
                    <a:pt x="82" y="169"/>
                    <a:pt x="82" y="169"/>
                  </a:cubicBezTo>
                  <a:cubicBezTo>
                    <a:pt x="83" y="169"/>
                    <a:pt x="83" y="170"/>
                    <a:pt x="83" y="170"/>
                  </a:cubicBezTo>
                  <a:cubicBezTo>
                    <a:pt x="81" y="176"/>
                    <a:pt x="80" y="182"/>
                    <a:pt x="78" y="188"/>
                  </a:cubicBezTo>
                  <a:cubicBezTo>
                    <a:pt x="77" y="188"/>
                    <a:pt x="77" y="188"/>
                    <a:pt x="78" y="188"/>
                  </a:cubicBezTo>
                  <a:cubicBezTo>
                    <a:pt x="78" y="188"/>
                    <a:pt x="78" y="188"/>
                    <a:pt x="78" y="188"/>
                  </a:cubicBezTo>
                  <a:cubicBezTo>
                    <a:pt x="94" y="183"/>
                    <a:pt x="94" y="164"/>
                    <a:pt x="86" y="150"/>
                  </a:cubicBezTo>
                  <a:cubicBezTo>
                    <a:pt x="86" y="150"/>
                    <a:pt x="85" y="150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lose/>
                  <a:moveTo>
                    <a:pt x="63" y="234"/>
                  </a:moveTo>
                  <a:cubicBezTo>
                    <a:pt x="72" y="224"/>
                    <a:pt x="71" y="209"/>
                    <a:pt x="93" y="211"/>
                  </a:cubicBezTo>
                  <a:cubicBezTo>
                    <a:pt x="93" y="211"/>
                    <a:pt x="94" y="211"/>
                    <a:pt x="94" y="212"/>
                  </a:cubicBezTo>
                  <a:cubicBezTo>
                    <a:pt x="94" y="212"/>
                    <a:pt x="94" y="212"/>
                    <a:pt x="94" y="212"/>
                  </a:cubicBezTo>
                  <a:cubicBezTo>
                    <a:pt x="89" y="216"/>
                    <a:pt x="85" y="220"/>
                    <a:pt x="80" y="224"/>
                  </a:cubicBezTo>
                  <a:cubicBezTo>
                    <a:pt x="80" y="224"/>
                    <a:pt x="80" y="225"/>
                    <a:pt x="80" y="225"/>
                  </a:cubicBezTo>
                  <a:cubicBezTo>
                    <a:pt x="80" y="225"/>
                    <a:pt x="80" y="225"/>
                    <a:pt x="81" y="225"/>
                  </a:cubicBezTo>
                  <a:cubicBezTo>
                    <a:pt x="86" y="221"/>
                    <a:pt x="91" y="217"/>
                    <a:pt x="96" y="213"/>
                  </a:cubicBezTo>
                  <a:cubicBezTo>
                    <a:pt x="96" y="213"/>
                    <a:pt x="96" y="213"/>
                    <a:pt x="97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7" y="233"/>
                    <a:pt x="79" y="239"/>
                    <a:pt x="64" y="235"/>
                  </a:cubicBezTo>
                  <a:cubicBezTo>
                    <a:pt x="63" y="235"/>
                    <a:pt x="63" y="234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lose/>
                  <a:moveTo>
                    <a:pt x="98" y="163"/>
                  </a:moveTo>
                  <a:cubicBezTo>
                    <a:pt x="97" y="175"/>
                    <a:pt x="86" y="183"/>
                    <a:pt x="100" y="199"/>
                  </a:cubicBezTo>
                  <a:cubicBezTo>
                    <a:pt x="100" y="199"/>
                    <a:pt x="101" y="199"/>
                    <a:pt x="101" y="199"/>
                  </a:cubicBezTo>
                  <a:cubicBezTo>
                    <a:pt x="101" y="199"/>
                    <a:pt x="101" y="199"/>
                    <a:pt x="101" y="199"/>
                  </a:cubicBezTo>
                  <a:cubicBezTo>
                    <a:pt x="101" y="193"/>
                    <a:pt x="102" y="188"/>
                    <a:pt x="101" y="182"/>
                  </a:cubicBezTo>
                  <a:cubicBezTo>
                    <a:pt x="101" y="182"/>
                    <a:pt x="102" y="182"/>
                    <a:pt x="102" y="182"/>
                  </a:cubicBezTo>
                  <a:cubicBezTo>
                    <a:pt x="102" y="182"/>
                    <a:pt x="102" y="182"/>
                    <a:pt x="102" y="182"/>
                  </a:cubicBezTo>
                  <a:cubicBezTo>
                    <a:pt x="103" y="188"/>
                    <a:pt x="103" y="194"/>
                    <a:pt x="103" y="201"/>
                  </a:cubicBezTo>
                  <a:cubicBezTo>
                    <a:pt x="103" y="201"/>
                    <a:pt x="103" y="201"/>
                    <a:pt x="103" y="201"/>
                  </a:cubicBezTo>
                  <a:cubicBezTo>
                    <a:pt x="103" y="201"/>
                    <a:pt x="104" y="201"/>
                    <a:pt x="104" y="201"/>
                  </a:cubicBezTo>
                  <a:cubicBezTo>
                    <a:pt x="117" y="190"/>
                    <a:pt x="111" y="172"/>
                    <a:pt x="99" y="162"/>
                  </a:cubicBezTo>
                  <a:cubicBezTo>
                    <a:pt x="99" y="162"/>
                    <a:pt x="99" y="162"/>
                    <a:pt x="98" y="162"/>
                  </a:cubicBezTo>
                  <a:cubicBezTo>
                    <a:pt x="98" y="162"/>
                    <a:pt x="98" y="162"/>
                    <a:pt x="98" y="163"/>
                  </a:cubicBezTo>
                  <a:close/>
                  <a:moveTo>
                    <a:pt x="118" y="171"/>
                  </a:moveTo>
                  <a:cubicBezTo>
                    <a:pt x="118" y="184"/>
                    <a:pt x="107" y="193"/>
                    <a:pt x="123" y="208"/>
                  </a:cubicBezTo>
                  <a:cubicBezTo>
                    <a:pt x="123" y="208"/>
                    <a:pt x="123" y="208"/>
                    <a:pt x="123" y="208"/>
                  </a:cubicBezTo>
                  <a:cubicBezTo>
                    <a:pt x="123" y="208"/>
                    <a:pt x="123" y="207"/>
                    <a:pt x="123" y="207"/>
                  </a:cubicBezTo>
                  <a:cubicBezTo>
                    <a:pt x="123" y="202"/>
                    <a:pt x="123" y="196"/>
                    <a:pt x="123" y="191"/>
                  </a:cubicBezTo>
                  <a:cubicBezTo>
                    <a:pt x="122" y="190"/>
                    <a:pt x="123" y="190"/>
                    <a:pt x="123" y="190"/>
                  </a:cubicBezTo>
                  <a:cubicBezTo>
                    <a:pt x="123" y="190"/>
                    <a:pt x="124" y="190"/>
                    <a:pt x="124" y="190"/>
                  </a:cubicBezTo>
                  <a:cubicBezTo>
                    <a:pt x="125" y="197"/>
                    <a:pt x="125" y="203"/>
                    <a:pt x="125" y="209"/>
                  </a:cubicBezTo>
                  <a:cubicBezTo>
                    <a:pt x="125" y="209"/>
                    <a:pt x="126" y="209"/>
                    <a:pt x="126" y="209"/>
                  </a:cubicBezTo>
                  <a:cubicBezTo>
                    <a:pt x="126" y="209"/>
                    <a:pt x="126" y="209"/>
                    <a:pt x="126" y="209"/>
                  </a:cubicBezTo>
                  <a:cubicBezTo>
                    <a:pt x="139" y="197"/>
                    <a:pt x="131" y="180"/>
                    <a:pt x="119" y="171"/>
                  </a:cubicBezTo>
                  <a:cubicBezTo>
                    <a:pt x="119" y="171"/>
                    <a:pt x="118" y="171"/>
                    <a:pt x="118" y="171"/>
                  </a:cubicBezTo>
                  <a:cubicBezTo>
                    <a:pt x="118" y="171"/>
                    <a:pt x="118" y="171"/>
                    <a:pt x="118" y="171"/>
                  </a:cubicBezTo>
                  <a:close/>
                  <a:moveTo>
                    <a:pt x="90" y="250"/>
                  </a:moveTo>
                  <a:cubicBezTo>
                    <a:pt x="99" y="239"/>
                    <a:pt x="95" y="221"/>
                    <a:pt x="120" y="221"/>
                  </a:cubicBezTo>
                  <a:cubicBezTo>
                    <a:pt x="120" y="221"/>
                    <a:pt x="121" y="221"/>
                    <a:pt x="121" y="221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16" y="227"/>
                    <a:pt x="111" y="233"/>
                    <a:pt x="106" y="238"/>
                  </a:cubicBezTo>
                  <a:cubicBezTo>
                    <a:pt x="106" y="238"/>
                    <a:pt x="106" y="239"/>
                    <a:pt x="106" y="239"/>
                  </a:cubicBezTo>
                  <a:cubicBezTo>
                    <a:pt x="106" y="239"/>
                    <a:pt x="107" y="239"/>
                    <a:pt x="107" y="239"/>
                  </a:cubicBezTo>
                  <a:cubicBezTo>
                    <a:pt x="113" y="234"/>
                    <a:pt x="119" y="228"/>
                    <a:pt x="123" y="222"/>
                  </a:cubicBezTo>
                  <a:cubicBezTo>
                    <a:pt x="124" y="221"/>
                    <a:pt x="124" y="221"/>
                    <a:pt x="124" y="221"/>
                  </a:cubicBezTo>
                  <a:cubicBezTo>
                    <a:pt x="124" y="221"/>
                    <a:pt x="124" y="222"/>
                    <a:pt x="124" y="222"/>
                  </a:cubicBezTo>
                  <a:cubicBezTo>
                    <a:pt x="128" y="243"/>
                    <a:pt x="108" y="254"/>
                    <a:pt x="90" y="251"/>
                  </a:cubicBezTo>
                  <a:cubicBezTo>
                    <a:pt x="90" y="251"/>
                    <a:pt x="90" y="251"/>
                    <a:pt x="90" y="251"/>
                  </a:cubicBezTo>
                  <a:cubicBezTo>
                    <a:pt x="90" y="251"/>
                    <a:pt x="90" y="251"/>
                    <a:pt x="90" y="250"/>
                  </a:cubicBezTo>
                  <a:close/>
                  <a:moveTo>
                    <a:pt x="168" y="9"/>
                  </a:moveTo>
                  <a:cubicBezTo>
                    <a:pt x="173" y="9"/>
                    <a:pt x="177" y="5"/>
                    <a:pt x="182" y="12"/>
                  </a:cubicBezTo>
                  <a:cubicBezTo>
                    <a:pt x="182" y="12"/>
                    <a:pt x="182" y="12"/>
                    <a:pt x="182" y="12"/>
                  </a:cubicBezTo>
                  <a:cubicBezTo>
                    <a:pt x="182" y="12"/>
                    <a:pt x="182" y="13"/>
                    <a:pt x="182" y="13"/>
                  </a:cubicBezTo>
                  <a:cubicBezTo>
                    <a:pt x="178" y="12"/>
                    <a:pt x="174" y="12"/>
                    <a:pt x="171" y="11"/>
                  </a:cubicBezTo>
                  <a:cubicBezTo>
                    <a:pt x="175" y="12"/>
                    <a:pt x="179" y="13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5"/>
                  </a:cubicBezTo>
                  <a:cubicBezTo>
                    <a:pt x="178" y="20"/>
                    <a:pt x="171" y="16"/>
                    <a:pt x="168" y="10"/>
                  </a:cubicBezTo>
                  <a:cubicBezTo>
                    <a:pt x="168" y="10"/>
                    <a:pt x="168" y="10"/>
                    <a:pt x="168" y="9"/>
                  </a:cubicBezTo>
                  <a:cubicBezTo>
                    <a:pt x="168" y="9"/>
                    <a:pt x="168" y="9"/>
                    <a:pt x="168" y="9"/>
                  </a:cubicBezTo>
                  <a:close/>
                  <a:moveTo>
                    <a:pt x="180" y="1"/>
                  </a:moveTo>
                  <a:cubicBezTo>
                    <a:pt x="183" y="6"/>
                    <a:pt x="182" y="12"/>
                    <a:pt x="191" y="13"/>
                  </a:cubicBezTo>
                  <a:cubicBezTo>
                    <a:pt x="191" y="13"/>
                    <a:pt x="192" y="13"/>
                    <a:pt x="192" y="13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89" y="9"/>
                    <a:pt x="186" y="6"/>
                    <a:pt x="183" y="3"/>
                  </a:cubicBezTo>
                  <a:cubicBezTo>
                    <a:pt x="187" y="5"/>
                    <a:pt x="190" y="8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5" y="4"/>
                    <a:pt x="187" y="0"/>
                    <a:pt x="180" y="0"/>
                  </a:cubicBezTo>
                  <a:cubicBezTo>
                    <a:pt x="180" y="0"/>
                    <a:pt x="180" y="0"/>
                    <a:pt x="180" y="1"/>
                  </a:cubicBezTo>
                  <a:cubicBezTo>
                    <a:pt x="180" y="1"/>
                    <a:pt x="180" y="1"/>
                    <a:pt x="180" y="1"/>
                  </a:cubicBezTo>
                  <a:close/>
                  <a:moveTo>
                    <a:pt x="175" y="22"/>
                  </a:moveTo>
                  <a:cubicBezTo>
                    <a:pt x="180" y="19"/>
                    <a:pt x="182" y="13"/>
                    <a:pt x="190" y="17"/>
                  </a:cubicBezTo>
                  <a:cubicBezTo>
                    <a:pt x="190" y="18"/>
                    <a:pt x="191" y="18"/>
                    <a:pt x="191" y="18"/>
                  </a:cubicBezTo>
                  <a:cubicBezTo>
                    <a:pt x="190" y="18"/>
                    <a:pt x="190" y="18"/>
                    <a:pt x="190" y="19"/>
                  </a:cubicBezTo>
                  <a:cubicBezTo>
                    <a:pt x="186" y="20"/>
                    <a:pt x="183" y="21"/>
                    <a:pt x="178" y="22"/>
                  </a:cubicBezTo>
                  <a:cubicBezTo>
                    <a:pt x="183" y="22"/>
                    <a:pt x="187" y="21"/>
                    <a:pt x="191" y="19"/>
                  </a:cubicBezTo>
                  <a:cubicBezTo>
                    <a:pt x="191" y="19"/>
                    <a:pt x="192" y="19"/>
                    <a:pt x="192" y="19"/>
                  </a:cubicBezTo>
                  <a:cubicBezTo>
                    <a:pt x="192" y="19"/>
                    <a:pt x="192" y="20"/>
                    <a:pt x="192" y="20"/>
                  </a:cubicBezTo>
                  <a:cubicBezTo>
                    <a:pt x="189" y="27"/>
                    <a:pt x="181" y="27"/>
                    <a:pt x="175" y="23"/>
                  </a:cubicBezTo>
                  <a:cubicBezTo>
                    <a:pt x="175" y="23"/>
                    <a:pt x="175" y="22"/>
                    <a:pt x="175" y="22"/>
                  </a:cubicBezTo>
                  <a:cubicBezTo>
                    <a:pt x="175" y="22"/>
                    <a:pt x="175" y="22"/>
                    <a:pt x="175" y="22"/>
                  </a:cubicBezTo>
                  <a:close/>
                  <a:moveTo>
                    <a:pt x="199" y="2"/>
                  </a:moveTo>
                  <a:cubicBezTo>
                    <a:pt x="201" y="8"/>
                    <a:pt x="197" y="14"/>
                    <a:pt x="206" y="19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7" y="19"/>
                    <a:pt x="207" y="18"/>
                    <a:pt x="207" y="18"/>
                  </a:cubicBezTo>
                  <a:cubicBezTo>
                    <a:pt x="206" y="14"/>
                    <a:pt x="204" y="9"/>
                    <a:pt x="202" y="5"/>
                  </a:cubicBezTo>
                  <a:cubicBezTo>
                    <a:pt x="205" y="9"/>
                    <a:pt x="207" y="14"/>
                    <a:pt x="208" y="19"/>
                  </a:cubicBezTo>
                  <a:cubicBezTo>
                    <a:pt x="208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14" y="11"/>
                    <a:pt x="207" y="4"/>
                    <a:pt x="200" y="1"/>
                  </a:cubicBezTo>
                  <a:cubicBezTo>
                    <a:pt x="200" y="1"/>
                    <a:pt x="200" y="1"/>
                    <a:pt x="200" y="1"/>
                  </a:cubicBezTo>
                  <a:cubicBezTo>
                    <a:pt x="199" y="1"/>
                    <a:pt x="199" y="1"/>
                    <a:pt x="199" y="2"/>
                  </a:cubicBezTo>
                  <a:close/>
                  <a:moveTo>
                    <a:pt x="186" y="28"/>
                  </a:moveTo>
                  <a:cubicBezTo>
                    <a:pt x="192" y="26"/>
                    <a:pt x="195" y="20"/>
                    <a:pt x="204" y="26"/>
                  </a:cubicBezTo>
                  <a:cubicBezTo>
                    <a:pt x="204" y="26"/>
                    <a:pt x="204" y="26"/>
                    <a:pt x="204" y="27"/>
                  </a:cubicBezTo>
                  <a:cubicBezTo>
                    <a:pt x="204" y="27"/>
                    <a:pt x="204" y="27"/>
                    <a:pt x="203" y="27"/>
                  </a:cubicBezTo>
                  <a:cubicBezTo>
                    <a:pt x="199" y="28"/>
                    <a:pt x="194" y="29"/>
                    <a:pt x="190" y="29"/>
                  </a:cubicBezTo>
                  <a:cubicBezTo>
                    <a:pt x="195" y="29"/>
                    <a:pt x="200" y="29"/>
                    <a:pt x="204" y="28"/>
                  </a:cubicBezTo>
                  <a:cubicBezTo>
                    <a:pt x="205" y="28"/>
                    <a:pt x="205" y="28"/>
                    <a:pt x="205" y="28"/>
                  </a:cubicBezTo>
                  <a:cubicBezTo>
                    <a:pt x="205" y="28"/>
                    <a:pt x="205" y="29"/>
                    <a:pt x="205" y="29"/>
                  </a:cubicBezTo>
                  <a:cubicBezTo>
                    <a:pt x="201" y="37"/>
                    <a:pt x="192" y="35"/>
                    <a:pt x="186" y="29"/>
                  </a:cubicBezTo>
                  <a:cubicBezTo>
                    <a:pt x="186" y="29"/>
                    <a:pt x="186" y="29"/>
                    <a:pt x="186" y="28"/>
                  </a:cubicBezTo>
                  <a:cubicBezTo>
                    <a:pt x="186" y="28"/>
                    <a:pt x="186" y="28"/>
                    <a:pt x="186" y="28"/>
                  </a:cubicBezTo>
                  <a:close/>
                  <a:moveTo>
                    <a:pt x="221" y="7"/>
                  </a:moveTo>
                  <a:cubicBezTo>
                    <a:pt x="220" y="15"/>
                    <a:pt x="213" y="20"/>
                    <a:pt x="221" y="29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2" y="28"/>
                    <a:pt x="222" y="27"/>
                    <a:pt x="223" y="26"/>
                  </a:cubicBezTo>
                  <a:cubicBezTo>
                    <a:pt x="223" y="25"/>
                    <a:pt x="223" y="25"/>
                    <a:pt x="223" y="25"/>
                  </a:cubicBezTo>
                  <a:cubicBezTo>
                    <a:pt x="223" y="25"/>
                    <a:pt x="224" y="25"/>
                    <a:pt x="224" y="26"/>
                  </a:cubicBezTo>
                  <a:cubicBezTo>
                    <a:pt x="224" y="27"/>
                    <a:pt x="224" y="28"/>
                    <a:pt x="223" y="30"/>
                  </a:cubicBezTo>
                  <a:cubicBezTo>
                    <a:pt x="223" y="30"/>
                    <a:pt x="224" y="30"/>
                    <a:pt x="224" y="30"/>
                  </a:cubicBezTo>
                  <a:cubicBezTo>
                    <a:pt x="224" y="30"/>
                    <a:pt x="224" y="30"/>
                    <a:pt x="224" y="30"/>
                  </a:cubicBezTo>
                  <a:cubicBezTo>
                    <a:pt x="232" y="24"/>
                    <a:pt x="228" y="13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lose/>
                  <a:moveTo>
                    <a:pt x="196" y="37"/>
                  </a:moveTo>
                  <a:cubicBezTo>
                    <a:pt x="203" y="36"/>
                    <a:pt x="207" y="28"/>
                    <a:pt x="216" y="37"/>
                  </a:cubicBezTo>
                  <a:cubicBezTo>
                    <a:pt x="217" y="37"/>
                    <a:pt x="217" y="37"/>
                    <a:pt x="217" y="38"/>
                  </a:cubicBezTo>
                  <a:cubicBezTo>
                    <a:pt x="217" y="38"/>
                    <a:pt x="216" y="38"/>
                    <a:pt x="216" y="38"/>
                  </a:cubicBezTo>
                  <a:cubicBezTo>
                    <a:pt x="215" y="38"/>
                    <a:pt x="214" y="38"/>
                    <a:pt x="213" y="38"/>
                  </a:cubicBezTo>
                  <a:cubicBezTo>
                    <a:pt x="213" y="38"/>
                    <a:pt x="213" y="39"/>
                    <a:pt x="213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5" y="39"/>
                    <a:pt x="216" y="39"/>
                    <a:pt x="217" y="39"/>
                  </a:cubicBezTo>
                  <a:cubicBezTo>
                    <a:pt x="217" y="39"/>
                    <a:pt x="218" y="39"/>
                    <a:pt x="218" y="39"/>
                  </a:cubicBezTo>
                  <a:cubicBezTo>
                    <a:pt x="218" y="40"/>
                    <a:pt x="218" y="40"/>
                    <a:pt x="218" y="40"/>
                  </a:cubicBezTo>
                  <a:cubicBezTo>
                    <a:pt x="212" y="49"/>
                    <a:pt x="202" y="45"/>
                    <a:pt x="196" y="38"/>
                  </a:cubicBezTo>
                  <a:cubicBezTo>
                    <a:pt x="196" y="38"/>
                    <a:pt x="196" y="37"/>
                    <a:pt x="196" y="37"/>
                  </a:cubicBezTo>
                  <a:cubicBezTo>
                    <a:pt x="196" y="37"/>
                    <a:pt x="196" y="37"/>
                    <a:pt x="196" y="37"/>
                  </a:cubicBezTo>
                  <a:close/>
                  <a:moveTo>
                    <a:pt x="240" y="20"/>
                  </a:moveTo>
                  <a:cubicBezTo>
                    <a:pt x="237" y="28"/>
                    <a:pt x="228" y="32"/>
                    <a:pt x="235" y="45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6" y="45"/>
                    <a:pt x="236" y="45"/>
                    <a:pt x="236" y="45"/>
                  </a:cubicBezTo>
                  <a:cubicBezTo>
                    <a:pt x="237" y="43"/>
                    <a:pt x="237" y="40"/>
                    <a:pt x="238" y="38"/>
                  </a:cubicBezTo>
                  <a:cubicBezTo>
                    <a:pt x="238" y="38"/>
                    <a:pt x="238" y="38"/>
                    <a:pt x="238" y="38"/>
                  </a:cubicBezTo>
                  <a:cubicBezTo>
                    <a:pt x="239" y="38"/>
                    <a:pt x="239" y="38"/>
                    <a:pt x="239" y="39"/>
                  </a:cubicBezTo>
                  <a:cubicBezTo>
                    <a:pt x="238" y="41"/>
                    <a:pt x="238" y="44"/>
                    <a:pt x="237" y="46"/>
                  </a:cubicBezTo>
                  <a:cubicBezTo>
                    <a:pt x="237" y="46"/>
                    <a:pt x="237" y="47"/>
                    <a:pt x="237" y="47"/>
                  </a:cubicBezTo>
                  <a:cubicBezTo>
                    <a:pt x="237" y="47"/>
                    <a:pt x="237" y="47"/>
                    <a:pt x="238" y="47"/>
                  </a:cubicBezTo>
                  <a:cubicBezTo>
                    <a:pt x="248" y="42"/>
                    <a:pt x="247" y="29"/>
                    <a:pt x="241" y="20"/>
                  </a:cubicBezTo>
                  <a:cubicBezTo>
                    <a:pt x="241" y="20"/>
                    <a:pt x="241" y="20"/>
                    <a:pt x="240" y="20"/>
                  </a:cubicBezTo>
                  <a:cubicBezTo>
                    <a:pt x="240" y="20"/>
                    <a:pt x="240" y="20"/>
                    <a:pt x="240" y="20"/>
                  </a:cubicBezTo>
                  <a:close/>
                  <a:moveTo>
                    <a:pt x="205" y="49"/>
                  </a:moveTo>
                  <a:cubicBezTo>
                    <a:pt x="213" y="49"/>
                    <a:pt x="219" y="41"/>
                    <a:pt x="228" y="52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26" y="53"/>
                    <a:pt x="223" y="53"/>
                    <a:pt x="221" y="53"/>
                  </a:cubicBezTo>
                  <a:cubicBezTo>
                    <a:pt x="221" y="53"/>
                    <a:pt x="221" y="53"/>
                    <a:pt x="221" y="53"/>
                  </a:cubicBezTo>
                  <a:cubicBezTo>
                    <a:pt x="221" y="54"/>
                    <a:pt x="221" y="54"/>
                    <a:pt x="221" y="54"/>
                  </a:cubicBezTo>
                  <a:cubicBezTo>
                    <a:pt x="224" y="54"/>
                    <a:pt x="226" y="55"/>
                    <a:pt x="229" y="55"/>
                  </a:cubicBezTo>
                  <a:cubicBezTo>
                    <a:pt x="229" y="55"/>
                    <a:pt x="229" y="55"/>
                    <a:pt x="229" y="55"/>
                  </a:cubicBezTo>
                  <a:cubicBezTo>
                    <a:pt x="229" y="55"/>
                    <a:pt x="229" y="56"/>
                    <a:pt x="229" y="56"/>
                  </a:cubicBezTo>
                  <a:cubicBezTo>
                    <a:pt x="221" y="65"/>
                    <a:pt x="210" y="59"/>
                    <a:pt x="205" y="50"/>
                  </a:cubicBezTo>
                  <a:cubicBezTo>
                    <a:pt x="204" y="50"/>
                    <a:pt x="204" y="49"/>
                    <a:pt x="205" y="49"/>
                  </a:cubicBezTo>
                  <a:cubicBezTo>
                    <a:pt x="205" y="49"/>
                    <a:pt x="205" y="49"/>
                    <a:pt x="205" y="49"/>
                  </a:cubicBezTo>
                  <a:close/>
                  <a:moveTo>
                    <a:pt x="258" y="43"/>
                  </a:moveTo>
                  <a:cubicBezTo>
                    <a:pt x="253" y="50"/>
                    <a:pt x="242" y="51"/>
                    <a:pt x="247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9" y="65"/>
                    <a:pt x="250" y="63"/>
                    <a:pt x="252" y="60"/>
                  </a:cubicBezTo>
                  <a:cubicBezTo>
                    <a:pt x="252" y="60"/>
                    <a:pt x="252" y="59"/>
                    <a:pt x="253" y="60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1" y="64"/>
                    <a:pt x="250" y="67"/>
                    <a:pt x="248" y="70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8" y="70"/>
                    <a:pt x="248" y="71"/>
                    <a:pt x="249" y="71"/>
                  </a:cubicBezTo>
                  <a:cubicBezTo>
                    <a:pt x="261" y="69"/>
                    <a:pt x="263" y="54"/>
                    <a:pt x="259" y="43"/>
                  </a:cubicBezTo>
                  <a:cubicBezTo>
                    <a:pt x="259" y="43"/>
                    <a:pt x="259" y="42"/>
                    <a:pt x="258" y="42"/>
                  </a:cubicBezTo>
                  <a:cubicBezTo>
                    <a:pt x="258" y="42"/>
                    <a:pt x="258" y="42"/>
                    <a:pt x="258" y="43"/>
                  </a:cubicBezTo>
                  <a:close/>
                  <a:moveTo>
                    <a:pt x="212" y="64"/>
                  </a:moveTo>
                  <a:cubicBezTo>
                    <a:pt x="221" y="65"/>
                    <a:pt x="229" y="58"/>
                    <a:pt x="237" y="72"/>
                  </a:cubicBezTo>
                  <a:cubicBezTo>
                    <a:pt x="237" y="72"/>
                    <a:pt x="237" y="72"/>
                    <a:pt x="237" y="73"/>
                  </a:cubicBezTo>
                  <a:cubicBezTo>
                    <a:pt x="237" y="73"/>
                    <a:pt x="237" y="73"/>
                    <a:pt x="236" y="73"/>
                  </a:cubicBezTo>
                  <a:cubicBezTo>
                    <a:pt x="234" y="72"/>
                    <a:pt x="231" y="72"/>
                    <a:pt x="228" y="71"/>
                  </a:cubicBezTo>
                  <a:cubicBezTo>
                    <a:pt x="228" y="71"/>
                    <a:pt x="227" y="71"/>
                    <a:pt x="227" y="71"/>
                  </a:cubicBezTo>
                  <a:cubicBezTo>
                    <a:pt x="227" y="72"/>
                    <a:pt x="227" y="72"/>
                    <a:pt x="228" y="72"/>
                  </a:cubicBezTo>
                  <a:cubicBezTo>
                    <a:pt x="231" y="73"/>
                    <a:pt x="234" y="74"/>
                    <a:pt x="237" y="75"/>
                  </a:cubicBezTo>
                  <a:cubicBezTo>
                    <a:pt x="237" y="75"/>
                    <a:pt x="238" y="75"/>
                    <a:pt x="238" y="75"/>
                  </a:cubicBezTo>
                  <a:cubicBezTo>
                    <a:pt x="238" y="75"/>
                    <a:pt x="238" y="76"/>
                    <a:pt x="237" y="76"/>
                  </a:cubicBezTo>
                  <a:cubicBezTo>
                    <a:pt x="228" y="84"/>
                    <a:pt x="216" y="76"/>
                    <a:pt x="212" y="65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212" y="64"/>
                    <a:pt x="212" y="64"/>
                    <a:pt x="212" y="64"/>
                  </a:cubicBezTo>
                  <a:close/>
                  <a:moveTo>
                    <a:pt x="268" y="68"/>
                  </a:moveTo>
                  <a:cubicBezTo>
                    <a:pt x="262" y="76"/>
                    <a:pt x="251" y="76"/>
                    <a:pt x="253" y="93"/>
                  </a:cubicBezTo>
                  <a:cubicBezTo>
                    <a:pt x="253" y="93"/>
                    <a:pt x="254" y="94"/>
                    <a:pt x="254" y="94"/>
                  </a:cubicBezTo>
                  <a:cubicBezTo>
                    <a:pt x="254" y="94"/>
                    <a:pt x="254" y="94"/>
                    <a:pt x="254" y="93"/>
                  </a:cubicBezTo>
                  <a:cubicBezTo>
                    <a:pt x="256" y="91"/>
                    <a:pt x="258" y="88"/>
                    <a:pt x="260" y="85"/>
                  </a:cubicBezTo>
                  <a:cubicBezTo>
                    <a:pt x="260" y="85"/>
                    <a:pt x="261" y="85"/>
                    <a:pt x="261" y="85"/>
                  </a:cubicBezTo>
                  <a:cubicBezTo>
                    <a:pt x="261" y="85"/>
                    <a:pt x="261" y="85"/>
                    <a:pt x="261" y="86"/>
                  </a:cubicBezTo>
                  <a:cubicBezTo>
                    <a:pt x="259" y="89"/>
                    <a:pt x="257" y="92"/>
                    <a:pt x="255" y="96"/>
                  </a:cubicBezTo>
                  <a:cubicBezTo>
                    <a:pt x="255" y="96"/>
                    <a:pt x="255" y="96"/>
                    <a:pt x="255" y="96"/>
                  </a:cubicBezTo>
                  <a:cubicBezTo>
                    <a:pt x="255" y="96"/>
                    <a:pt x="255" y="96"/>
                    <a:pt x="255" y="96"/>
                  </a:cubicBezTo>
                  <a:cubicBezTo>
                    <a:pt x="269" y="96"/>
                    <a:pt x="272" y="81"/>
                    <a:pt x="269" y="69"/>
                  </a:cubicBezTo>
                  <a:cubicBezTo>
                    <a:pt x="269" y="68"/>
                    <a:pt x="268" y="68"/>
                    <a:pt x="268" y="68"/>
                  </a:cubicBezTo>
                  <a:cubicBezTo>
                    <a:pt x="268" y="68"/>
                    <a:pt x="268" y="68"/>
                    <a:pt x="268" y="68"/>
                  </a:cubicBezTo>
                  <a:close/>
                  <a:moveTo>
                    <a:pt x="217" y="82"/>
                  </a:moveTo>
                  <a:cubicBezTo>
                    <a:pt x="226" y="85"/>
                    <a:pt x="235" y="78"/>
                    <a:pt x="242" y="94"/>
                  </a:cubicBezTo>
                  <a:cubicBezTo>
                    <a:pt x="242" y="94"/>
                    <a:pt x="242" y="95"/>
                    <a:pt x="242" y="95"/>
                  </a:cubicBezTo>
                  <a:cubicBezTo>
                    <a:pt x="242" y="95"/>
                    <a:pt x="242" y="95"/>
                    <a:pt x="241" y="95"/>
                  </a:cubicBezTo>
                  <a:cubicBezTo>
                    <a:pt x="238" y="94"/>
                    <a:pt x="235" y="93"/>
                    <a:pt x="232" y="91"/>
                  </a:cubicBezTo>
                  <a:cubicBezTo>
                    <a:pt x="232" y="91"/>
                    <a:pt x="232" y="91"/>
                    <a:pt x="231" y="92"/>
                  </a:cubicBezTo>
                  <a:cubicBezTo>
                    <a:pt x="231" y="92"/>
                    <a:pt x="231" y="92"/>
                    <a:pt x="232" y="92"/>
                  </a:cubicBezTo>
                  <a:cubicBezTo>
                    <a:pt x="235" y="94"/>
                    <a:pt x="239" y="96"/>
                    <a:pt x="242" y="9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2" y="98"/>
                    <a:pt x="242" y="98"/>
                    <a:pt x="242" y="98"/>
                  </a:cubicBezTo>
                  <a:cubicBezTo>
                    <a:pt x="231" y="105"/>
                    <a:pt x="220" y="95"/>
                    <a:pt x="217" y="83"/>
                  </a:cubicBezTo>
                  <a:cubicBezTo>
                    <a:pt x="217" y="83"/>
                    <a:pt x="217" y="82"/>
                    <a:pt x="217" y="82"/>
                  </a:cubicBezTo>
                  <a:cubicBezTo>
                    <a:pt x="217" y="82"/>
                    <a:pt x="217" y="82"/>
                    <a:pt x="217" y="82"/>
                  </a:cubicBezTo>
                  <a:close/>
                  <a:moveTo>
                    <a:pt x="280" y="103"/>
                  </a:moveTo>
                  <a:cubicBezTo>
                    <a:pt x="271" y="108"/>
                    <a:pt x="260" y="102"/>
                    <a:pt x="255" y="120"/>
                  </a:cubicBezTo>
                  <a:cubicBezTo>
                    <a:pt x="255" y="120"/>
                    <a:pt x="255" y="121"/>
                    <a:pt x="256" y="121"/>
                  </a:cubicBezTo>
                  <a:cubicBezTo>
                    <a:pt x="256" y="121"/>
                    <a:pt x="256" y="121"/>
                    <a:pt x="256" y="121"/>
                  </a:cubicBezTo>
                  <a:cubicBezTo>
                    <a:pt x="260" y="119"/>
                    <a:pt x="263" y="117"/>
                    <a:pt x="266" y="115"/>
                  </a:cubicBezTo>
                  <a:cubicBezTo>
                    <a:pt x="266" y="115"/>
                    <a:pt x="267" y="115"/>
                    <a:pt x="267" y="115"/>
                  </a:cubicBezTo>
                  <a:cubicBezTo>
                    <a:pt x="267" y="115"/>
                    <a:pt x="267" y="116"/>
                    <a:pt x="267" y="116"/>
                  </a:cubicBezTo>
                  <a:cubicBezTo>
                    <a:pt x="263" y="119"/>
                    <a:pt x="260" y="121"/>
                    <a:pt x="256" y="123"/>
                  </a:cubicBezTo>
                  <a:cubicBezTo>
                    <a:pt x="256" y="123"/>
                    <a:pt x="255" y="123"/>
                    <a:pt x="255" y="124"/>
                  </a:cubicBezTo>
                  <a:cubicBezTo>
                    <a:pt x="255" y="124"/>
                    <a:pt x="256" y="124"/>
                    <a:pt x="256" y="124"/>
                  </a:cubicBezTo>
                  <a:cubicBezTo>
                    <a:pt x="269" y="130"/>
                    <a:pt x="279" y="117"/>
                    <a:pt x="281" y="104"/>
                  </a:cubicBezTo>
                  <a:cubicBezTo>
                    <a:pt x="281" y="104"/>
                    <a:pt x="280" y="103"/>
                    <a:pt x="280" y="103"/>
                  </a:cubicBezTo>
                  <a:cubicBezTo>
                    <a:pt x="280" y="103"/>
                    <a:pt x="280" y="103"/>
                    <a:pt x="280" y="103"/>
                  </a:cubicBezTo>
                  <a:close/>
                  <a:moveTo>
                    <a:pt x="218" y="100"/>
                  </a:moveTo>
                  <a:cubicBezTo>
                    <a:pt x="227" y="105"/>
                    <a:pt x="238" y="99"/>
                    <a:pt x="242" y="118"/>
                  </a:cubicBezTo>
                  <a:cubicBezTo>
                    <a:pt x="242" y="118"/>
                    <a:pt x="242" y="118"/>
                    <a:pt x="242" y="118"/>
                  </a:cubicBezTo>
                  <a:cubicBezTo>
                    <a:pt x="242" y="119"/>
                    <a:pt x="242" y="119"/>
                    <a:pt x="241" y="118"/>
                  </a:cubicBezTo>
                  <a:cubicBezTo>
                    <a:pt x="238" y="117"/>
                    <a:pt x="235" y="115"/>
                    <a:pt x="231" y="112"/>
                  </a:cubicBezTo>
                  <a:cubicBezTo>
                    <a:pt x="231" y="112"/>
                    <a:pt x="231" y="112"/>
                    <a:pt x="231" y="113"/>
                  </a:cubicBezTo>
                  <a:cubicBezTo>
                    <a:pt x="231" y="113"/>
                    <a:pt x="231" y="113"/>
                    <a:pt x="231" y="113"/>
                  </a:cubicBezTo>
                  <a:cubicBezTo>
                    <a:pt x="234" y="116"/>
                    <a:pt x="238" y="119"/>
                    <a:pt x="242" y="121"/>
                  </a:cubicBezTo>
                  <a:cubicBezTo>
                    <a:pt x="242" y="121"/>
                    <a:pt x="242" y="121"/>
                    <a:pt x="242" y="121"/>
                  </a:cubicBezTo>
                  <a:cubicBezTo>
                    <a:pt x="242" y="121"/>
                    <a:pt x="242" y="122"/>
                    <a:pt x="242" y="122"/>
                  </a:cubicBezTo>
                  <a:cubicBezTo>
                    <a:pt x="229" y="127"/>
                    <a:pt x="219" y="115"/>
                    <a:pt x="217" y="101"/>
                  </a:cubicBezTo>
                  <a:cubicBezTo>
                    <a:pt x="217" y="101"/>
                    <a:pt x="217" y="100"/>
                    <a:pt x="218" y="100"/>
                  </a:cubicBezTo>
                  <a:cubicBezTo>
                    <a:pt x="218" y="100"/>
                    <a:pt x="218" y="100"/>
                    <a:pt x="218" y="100"/>
                  </a:cubicBezTo>
                  <a:close/>
                  <a:moveTo>
                    <a:pt x="280" y="148"/>
                  </a:moveTo>
                  <a:cubicBezTo>
                    <a:pt x="270" y="147"/>
                    <a:pt x="263" y="136"/>
                    <a:pt x="250" y="150"/>
                  </a:cubicBezTo>
                  <a:cubicBezTo>
                    <a:pt x="249" y="150"/>
                    <a:pt x="249" y="150"/>
                    <a:pt x="249" y="150"/>
                  </a:cubicBezTo>
                  <a:cubicBezTo>
                    <a:pt x="250" y="151"/>
                    <a:pt x="250" y="151"/>
                    <a:pt x="250" y="151"/>
                  </a:cubicBezTo>
                  <a:cubicBezTo>
                    <a:pt x="254" y="151"/>
                    <a:pt x="259" y="151"/>
                    <a:pt x="263" y="151"/>
                  </a:cubicBezTo>
                  <a:cubicBezTo>
                    <a:pt x="263" y="151"/>
                    <a:pt x="263" y="151"/>
                    <a:pt x="263" y="151"/>
                  </a:cubicBezTo>
                  <a:cubicBezTo>
                    <a:pt x="263" y="152"/>
                    <a:pt x="263" y="152"/>
                    <a:pt x="263" y="152"/>
                  </a:cubicBezTo>
                  <a:cubicBezTo>
                    <a:pt x="258" y="153"/>
                    <a:pt x="253" y="153"/>
                    <a:pt x="248" y="153"/>
                  </a:cubicBezTo>
                  <a:cubicBezTo>
                    <a:pt x="248" y="153"/>
                    <a:pt x="248" y="153"/>
                    <a:pt x="248" y="153"/>
                  </a:cubicBezTo>
                  <a:cubicBezTo>
                    <a:pt x="248" y="153"/>
                    <a:pt x="248" y="153"/>
                    <a:pt x="248" y="154"/>
                  </a:cubicBezTo>
                  <a:cubicBezTo>
                    <a:pt x="257" y="167"/>
                    <a:pt x="273" y="160"/>
                    <a:pt x="281" y="149"/>
                  </a:cubicBezTo>
                  <a:cubicBezTo>
                    <a:pt x="281" y="148"/>
                    <a:pt x="281" y="148"/>
                    <a:pt x="281" y="148"/>
                  </a:cubicBezTo>
                  <a:cubicBezTo>
                    <a:pt x="281" y="148"/>
                    <a:pt x="281" y="148"/>
                    <a:pt x="280" y="148"/>
                  </a:cubicBezTo>
                  <a:close/>
                  <a:moveTo>
                    <a:pt x="217" y="118"/>
                  </a:moveTo>
                  <a:cubicBezTo>
                    <a:pt x="224" y="126"/>
                    <a:pt x="237" y="125"/>
                    <a:pt x="235" y="145"/>
                  </a:cubicBezTo>
                  <a:cubicBezTo>
                    <a:pt x="235" y="145"/>
                    <a:pt x="234" y="146"/>
                    <a:pt x="234" y="146"/>
                  </a:cubicBezTo>
                  <a:cubicBezTo>
                    <a:pt x="234" y="146"/>
                    <a:pt x="234" y="146"/>
                    <a:pt x="234" y="146"/>
                  </a:cubicBezTo>
                  <a:cubicBezTo>
                    <a:pt x="231" y="142"/>
                    <a:pt x="228" y="138"/>
                    <a:pt x="225" y="135"/>
                  </a:cubicBezTo>
                  <a:cubicBezTo>
                    <a:pt x="225" y="134"/>
                    <a:pt x="225" y="134"/>
                    <a:pt x="225" y="135"/>
                  </a:cubicBezTo>
                  <a:cubicBezTo>
                    <a:pt x="224" y="135"/>
                    <a:pt x="224" y="135"/>
                    <a:pt x="225" y="135"/>
                  </a:cubicBezTo>
                  <a:cubicBezTo>
                    <a:pt x="227" y="140"/>
                    <a:pt x="230" y="144"/>
                    <a:pt x="233" y="148"/>
                  </a:cubicBezTo>
                  <a:cubicBezTo>
                    <a:pt x="233" y="148"/>
                    <a:pt x="233" y="148"/>
                    <a:pt x="233" y="149"/>
                  </a:cubicBezTo>
                  <a:cubicBezTo>
                    <a:pt x="233" y="149"/>
                    <a:pt x="233" y="149"/>
                    <a:pt x="233" y="149"/>
                  </a:cubicBezTo>
                  <a:cubicBezTo>
                    <a:pt x="218" y="149"/>
                    <a:pt x="213" y="132"/>
                    <a:pt x="216" y="118"/>
                  </a:cubicBezTo>
                  <a:cubicBezTo>
                    <a:pt x="216" y="118"/>
                    <a:pt x="216" y="118"/>
                    <a:pt x="216" y="118"/>
                  </a:cubicBezTo>
                  <a:cubicBezTo>
                    <a:pt x="217" y="118"/>
                    <a:pt x="217" y="118"/>
                    <a:pt x="217" y="118"/>
                  </a:cubicBezTo>
                  <a:close/>
                  <a:moveTo>
                    <a:pt x="266" y="181"/>
                  </a:moveTo>
                  <a:cubicBezTo>
                    <a:pt x="256" y="178"/>
                    <a:pt x="251" y="165"/>
                    <a:pt x="234" y="176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9" y="178"/>
                    <a:pt x="244" y="179"/>
                    <a:pt x="248" y="180"/>
                  </a:cubicBezTo>
                  <a:cubicBezTo>
                    <a:pt x="248" y="180"/>
                    <a:pt x="249" y="181"/>
                    <a:pt x="249" y="181"/>
                  </a:cubicBezTo>
                  <a:cubicBezTo>
                    <a:pt x="249" y="181"/>
                    <a:pt x="248" y="182"/>
                    <a:pt x="248" y="182"/>
                  </a:cubicBezTo>
                  <a:cubicBezTo>
                    <a:pt x="243" y="181"/>
                    <a:pt x="237" y="180"/>
                    <a:pt x="232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8" y="195"/>
                    <a:pt x="255" y="192"/>
                    <a:pt x="266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6" y="181"/>
                    <a:pt x="266" y="181"/>
                  </a:cubicBezTo>
                  <a:close/>
                  <a:moveTo>
                    <a:pt x="208" y="137"/>
                  </a:moveTo>
                  <a:cubicBezTo>
                    <a:pt x="215" y="147"/>
                    <a:pt x="227" y="147"/>
                    <a:pt x="223" y="167"/>
                  </a:cubicBezTo>
                  <a:cubicBezTo>
                    <a:pt x="222" y="167"/>
                    <a:pt x="222" y="167"/>
                    <a:pt x="222" y="167"/>
                  </a:cubicBezTo>
                  <a:cubicBezTo>
                    <a:pt x="222" y="167"/>
                    <a:pt x="222" y="167"/>
                    <a:pt x="222" y="167"/>
                  </a:cubicBezTo>
                  <a:cubicBezTo>
                    <a:pt x="219" y="163"/>
                    <a:pt x="217" y="159"/>
                    <a:pt x="215" y="155"/>
                  </a:cubicBezTo>
                  <a:cubicBezTo>
                    <a:pt x="215" y="155"/>
                    <a:pt x="214" y="155"/>
                    <a:pt x="214" y="155"/>
                  </a:cubicBezTo>
                  <a:cubicBezTo>
                    <a:pt x="214" y="155"/>
                    <a:pt x="214" y="155"/>
                    <a:pt x="214" y="156"/>
                  </a:cubicBezTo>
                  <a:cubicBezTo>
                    <a:pt x="216" y="161"/>
                    <a:pt x="218" y="165"/>
                    <a:pt x="221" y="170"/>
                  </a:cubicBezTo>
                  <a:cubicBezTo>
                    <a:pt x="221" y="170"/>
                    <a:pt x="221" y="170"/>
                    <a:pt x="221" y="170"/>
                  </a:cubicBezTo>
                  <a:cubicBezTo>
                    <a:pt x="221" y="170"/>
                    <a:pt x="221" y="170"/>
                    <a:pt x="220" y="170"/>
                  </a:cubicBezTo>
                  <a:cubicBezTo>
                    <a:pt x="205" y="168"/>
                    <a:pt x="203" y="151"/>
                    <a:pt x="208" y="137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37"/>
                    <a:pt x="208" y="137"/>
                    <a:pt x="208" y="137"/>
                  </a:cubicBezTo>
                  <a:close/>
                  <a:moveTo>
                    <a:pt x="245" y="215"/>
                  </a:moveTo>
                  <a:cubicBezTo>
                    <a:pt x="234" y="207"/>
                    <a:pt x="233" y="191"/>
                    <a:pt x="212" y="198"/>
                  </a:cubicBezTo>
                  <a:cubicBezTo>
                    <a:pt x="212" y="198"/>
                    <a:pt x="212" y="198"/>
                    <a:pt x="212" y="198"/>
                  </a:cubicBezTo>
                  <a:cubicBezTo>
                    <a:pt x="211" y="199"/>
                    <a:pt x="212" y="199"/>
                    <a:pt x="212" y="199"/>
                  </a:cubicBezTo>
                  <a:cubicBezTo>
                    <a:pt x="217" y="202"/>
                    <a:pt x="222" y="205"/>
                    <a:pt x="227" y="208"/>
                  </a:cubicBezTo>
                  <a:cubicBezTo>
                    <a:pt x="227" y="208"/>
                    <a:pt x="227" y="209"/>
                    <a:pt x="227" y="209"/>
                  </a:cubicBezTo>
                  <a:cubicBezTo>
                    <a:pt x="227" y="209"/>
                    <a:pt x="227" y="209"/>
                    <a:pt x="226" y="209"/>
                  </a:cubicBezTo>
                  <a:cubicBezTo>
                    <a:pt x="220" y="207"/>
                    <a:pt x="215" y="203"/>
                    <a:pt x="209" y="200"/>
                  </a:cubicBezTo>
                  <a:cubicBezTo>
                    <a:pt x="209" y="200"/>
                    <a:pt x="209" y="200"/>
                    <a:pt x="209" y="200"/>
                  </a:cubicBezTo>
                  <a:cubicBezTo>
                    <a:pt x="209" y="200"/>
                    <a:pt x="208" y="200"/>
                    <a:pt x="208" y="200"/>
                  </a:cubicBezTo>
                  <a:cubicBezTo>
                    <a:pt x="211" y="220"/>
                    <a:pt x="230" y="222"/>
                    <a:pt x="245" y="216"/>
                  </a:cubicBezTo>
                  <a:cubicBezTo>
                    <a:pt x="245" y="215"/>
                    <a:pt x="245" y="215"/>
                    <a:pt x="245" y="215"/>
                  </a:cubicBezTo>
                  <a:cubicBezTo>
                    <a:pt x="245" y="215"/>
                    <a:pt x="245" y="215"/>
                    <a:pt x="245" y="215"/>
                  </a:cubicBezTo>
                  <a:close/>
                  <a:moveTo>
                    <a:pt x="196" y="150"/>
                  </a:moveTo>
                  <a:cubicBezTo>
                    <a:pt x="201" y="161"/>
                    <a:pt x="214" y="165"/>
                    <a:pt x="205" y="185"/>
                  </a:cubicBezTo>
                  <a:cubicBezTo>
                    <a:pt x="205" y="185"/>
                    <a:pt x="205" y="186"/>
                    <a:pt x="205" y="186"/>
                  </a:cubicBezTo>
                  <a:cubicBezTo>
                    <a:pt x="205" y="186"/>
                    <a:pt x="204" y="185"/>
                    <a:pt x="204" y="185"/>
                  </a:cubicBezTo>
                  <a:cubicBezTo>
                    <a:pt x="202" y="180"/>
                    <a:pt x="201" y="175"/>
                    <a:pt x="199" y="170"/>
                  </a:cubicBezTo>
                  <a:cubicBezTo>
                    <a:pt x="199" y="169"/>
                    <a:pt x="199" y="169"/>
                    <a:pt x="198" y="169"/>
                  </a:cubicBezTo>
                  <a:cubicBezTo>
                    <a:pt x="198" y="169"/>
                    <a:pt x="198" y="170"/>
                    <a:pt x="198" y="170"/>
                  </a:cubicBezTo>
                  <a:cubicBezTo>
                    <a:pt x="199" y="176"/>
                    <a:pt x="201" y="182"/>
                    <a:pt x="203" y="188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187" y="183"/>
                    <a:pt x="187" y="164"/>
                    <a:pt x="195" y="150"/>
                  </a:cubicBezTo>
                  <a:cubicBezTo>
                    <a:pt x="195" y="150"/>
                    <a:pt x="195" y="150"/>
                    <a:pt x="196" y="150"/>
                  </a:cubicBezTo>
                  <a:cubicBezTo>
                    <a:pt x="196" y="150"/>
                    <a:pt x="196" y="150"/>
                    <a:pt x="196" y="150"/>
                  </a:cubicBezTo>
                  <a:close/>
                  <a:moveTo>
                    <a:pt x="217" y="234"/>
                  </a:moveTo>
                  <a:cubicBezTo>
                    <a:pt x="208" y="224"/>
                    <a:pt x="210" y="209"/>
                    <a:pt x="188" y="211"/>
                  </a:cubicBezTo>
                  <a:cubicBezTo>
                    <a:pt x="187" y="211"/>
                    <a:pt x="187" y="211"/>
                    <a:pt x="187" y="212"/>
                  </a:cubicBezTo>
                  <a:cubicBezTo>
                    <a:pt x="187" y="212"/>
                    <a:pt x="187" y="212"/>
                    <a:pt x="187" y="212"/>
                  </a:cubicBezTo>
                  <a:cubicBezTo>
                    <a:pt x="192" y="216"/>
                    <a:pt x="196" y="220"/>
                    <a:pt x="201" y="224"/>
                  </a:cubicBezTo>
                  <a:cubicBezTo>
                    <a:pt x="201" y="224"/>
                    <a:pt x="201" y="225"/>
                    <a:pt x="201" y="225"/>
                  </a:cubicBezTo>
                  <a:cubicBezTo>
                    <a:pt x="201" y="225"/>
                    <a:pt x="200" y="225"/>
                    <a:pt x="200" y="225"/>
                  </a:cubicBezTo>
                  <a:cubicBezTo>
                    <a:pt x="195" y="221"/>
                    <a:pt x="189" y="217"/>
                    <a:pt x="185" y="213"/>
                  </a:cubicBezTo>
                  <a:cubicBezTo>
                    <a:pt x="185" y="213"/>
                    <a:pt x="184" y="213"/>
                    <a:pt x="184" y="213"/>
                  </a:cubicBezTo>
                  <a:cubicBezTo>
                    <a:pt x="184" y="213"/>
                    <a:pt x="184" y="213"/>
                    <a:pt x="184" y="213"/>
                  </a:cubicBezTo>
                  <a:cubicBezTo>
                    <a:pt x="183" y="233"/>
                    <a:pt x="202" y="239"/>
                    <a:pt x="217" y="235"/>
                  </a:cubicBezTo>
                  <a:cubicBezTo>
                    <a:pt x="217" y="235"/>
                    <a:pt x="218" y="234"/>
                    <a:pt x="218" y="234"/>
                  </a:cubicBezTo>
                  <a:cubicBezTo>
                    <a:pt x="218" y="234"/>
                    <a:pt x="218" y="234"/>
                    <a:pt x="217" y="234"/>
                  </a:cubicBezTo>
                  <a:close/>
                  <a:moveTo>
                    <a:pt x="183" y="163"/>
                  </a:moveTo>
                  <a:cubicBezTo>
                    <a:pt x="184" y="175"/>
                    <a:pt x="195" y="183"/>
                    <a:pt x="181" y="199"/>
                  </a:cubicBezTo>
                  <a:cubicBezTo>
                    <a:pt x="180" y="199"/>
                    <a:pt x="180" y="199"/>
                    <a:pt x="180" y="199"/>
                  </a:cubicBezTo>
                  <a:cubicBezTo>
                    <a:pt x="180" y="199"/>
                    <a:pt x="180" y="199"/>
                    <a:pt x="180" y="199"/>
                  </a:cubicBezTo>
                  <a:cubicBezTo>
                    <a:pt x="179" y="193"/>
                    <a:pt x="179" y="188"/>
                    <a:pt x="179" y="182"/>
                  </a:cubicBezTo>
                  <a:cubicBezTo>
                    <a:pt x="179" y="182"/>
                    <a:pt x="179" y="182"/>
                    <a:pt x="179" y="182"/>
                  </a:cubicBezTo>
                  <a:cubicBezTo>
                    <a:pt x="179" y="182"/>
                    <a:pt x="178" y="182"/>
                    <a:pt x="178" y="182"/>
                  </a:cubicBezTo>
                  <a:cubicBezTo>
                    <a:pt x="178" y="188"/>
                    <a:pt x="177" y="194"/>
                    <a:pt x="178" y="201"/>
                  </a:cubicBezTo>
                  <a:cubicBezTo>
                    <a:pt x="178" y="201"/>
                    <a:pt x="178" y="201"/>
                    <a:pt x="178" y="201"/>
                  </a:cubicBezTo>
                  <a:cubicBezTo>
                    <a:pt x="177" y="201"/>
                    <a:pt x="177" y="201"/>
                    <a:pt x="177" y="201"/>
                  </a:cubicBezTo>
                  <a:cubicBezTo>
                    <a:pt x="164" y="190"/>
                    <a:pt x="170" y="172"/>
                    <a:pt x="182" y="162"/>
                  </a:cubicBezTo>
                  <a:cubicBezTo>
                    <a:pt x="182" y="162"/>
                    <a:pt x="182" y="162"/>
                    <a:pt x="182" y="162"/>
                  </a:cubicBezTo>
                  <a:cubicBezTo>
                    <a:pt x="182" y="162"/>
                    <a:pt x="183" y="162"/>
                    <a:pt x="183" y="163"/>
                  </a:cubicBezTo>
                  <a:close/>
                  <a:moveTo>
                    <a:pt x="163" y="171"/>
                  </a:moveTo>
                  <a:cubicBezTo>
                    <a:pt x="163" y="184"/>
                    <a:pt x="174" y="193"/>
                    <a:pt x="158" y="208"/>
                  </a:cubicBezTo>
                  <a:cubicBezTo>
                    <a:pt x="158" y="208"/>
                    <a:pt x="158" y="208"/>
                    <a:pt x="158" y="208"/>
                  </a:cubicBezTo>
                  <a:cubicBezTo>
                    <a:pt x="157" y="208"/>
                    <a:pt x="157" y="207"/>
                    <a:pt x="157" y="207"/>
                  </a:cubicBezTo>
                  <a:cubicBezTo>
                    <a:pt x="157" y="202"/>
                    <a:pt x="158" y="196"/>
                    <a:pt x="158" y="191"/>
                  </a:cubicBezTo>
                  <a:cubicBezTo>
                    <a:pt x="158" y="190"/>
                    <a:pt x="158" y="190"/>
                    <a:pt x="158" y="190"/>
                  </a:cubicBezTo>
                  <a:cubicBezTo>
                    <a:pt x="158" y="190"/>
                    <a:pt x="157" y="190"/>
                    <a:pt x="157" y="190"/>
                  </a:cubicBezTo>
                  <a:cubicBezTo>
                    <a:pt x="156" y="197"/>
                    <a:pt x="155" y="203"/>
                    <a:pt x="155" y="209"/>
                  </a:cubicBezTo>
                  <a:cubicBezTo>
                    <a:pt x="155" y="209"/>
                    <a:pt x="155" y="209"/>
                    <a:pt x="155" y="209"/>
                  </a:cubicBezTo>
                  <a:cubicBezTo>
                    <a:pt x="155" y="209"/>
                    <a:pt x="155" y="209"/>
                    <a:pt x="154" y="209"/>
                  </a:cubicBezTo>
                  <a:cubicBezTo>
                    <a:pt x="142" y="197"/>
                    <a:pt x="150" y="180"/>
                    <a:pt x="162" y="171"/>
                  </a:cubicBezTo>
                  <a:cubicBezTo>
                    <a:pt x="162" y="171"/>
                    <a:pt x="162" y="171"/>
                    <a:pt x="163" y="171"/>
                  </a:cubicBezTo>
                  <a:cubicBezTo>
                    <a:pt x="163" y="171"/>
                    <a:pt x="163" y="171"/>
                    <a:pt x="163" y="171"/>
                  </a:cubicBezTo>
                  <a:close/>
                  <a:moveTo>
                    <a:pt x="191" y="250"/>
                  </a:moveTo>
                  <a:cubicBezTo>
                    <a:pt x="182" y="239"/>
                    <a:pt x="186" y="221"/>
                    <a:pt x="161" y="221"/>
                  </a:cubicBezTo>
                  <a:cubicBezTo>
                    <a:pt x="160" y="221"/>
                    <a:pt x="160" y="221"/>
                    <a:pt x="160" y="221"/>
                  </a:cubicBezTo>
                  <a:cubicBezTo>
                    <a:pt x="160" y="221"/>
                    <a:pt x="160" y="221"/>
                    <a:pt x="160" y="221"/>
                  </a:cubicBezTo>
                  <a:cubicBezTo>
                    <a:pt x="165" y="227"/>
                    <a:pt x="170" y="233"/>
                    <a:pt x="175" y="238"/>
                  </a:cubicBezTo>
                  <a:cubicBezTo>
                    <a:pt x="175" y="238"/>
                    <a:pt x="175" y="239"/>
                    <a:pt x="175" y="239"/>
                  </a:cubicBezTo>
                  <a:cubicBezTo>
                    <a:pt x="175" y="239"/>
                    <a:pt x="174" y="239"/>
                    <a:pt x="174" y="239"/>
                  </a:cubicBezTo>
                  <a:cubicBezTo>
                    <a:pt x="168" y="234"/>
                    <a:pt x="162" y="228"/>
                    <a:pt x="157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7" y="221"/>
                    <a:pt x="156" y="222"/>
                    <a:pt x="156" y="222"/>
                  </a:cubicBezTo>
                  <a:cubicBezTo>
                    <a:pt x="153" y="243"/>
                    <a:pt x="173" y="254"/>
                    <a:pt x="191" y="251"/>
                  </a:cubicBezTo>
                  <a:cubicBezTo>
                    <a:pt x="191" y="251"/>
                    <a:pt x="191" y="251"/>
                    <a:pt x="191" y="251"/>
                  </a:cubicBezTo>
                  <a:cubicBezTo>
                    <a:pt x="191" y="251"/>
                    <a:pt x="191" y="251"/>
                    <a:pt x="191" y="2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4628781" y="4034980"/>
            <a:ext cx="4312667" cy="437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fr-FR" sz="1300" b="1" dirty="0" smtClean="0">
                <a:solidFill>
                  <a:schemeClr val="bg2"/>
                </a:solidFill>
                <a:latin typeface="Century Gothic" pitchFamily="34" charset="0"/>
              </a:rPr>
              <a:t>Augmenter sans cesse la sécurité des voyageurs</a:t>
            </a:r>
            <a:br>
              <a:rPr lang="fr-FR" sz="1300" b="1" dirty="0" smtClean="0">
                <a:solidFill>
                  <a:schemeClr val="bg2"/>
                </a:solidFill>
                <a:latin typeface="Century Gothic" pitchFamily="34" charset="0"/>
              </a:rPr>
            </a:br>
            <a:r>
              <a:rPr lang="fr-FR" sz="1300" b="1" dirty="0" smtClean="0">
                <a:solidFill>
                  <a:schemeClr val="bg2"/>
                </a:solidFill>
                <a:latin typeface="Century Gothic" pitchFamily="34" charset="0"/>
              </a:rPr>
              <a:t>et l’efficacité du transport terrestre</a:t>
            </a:r>
            <a:endParaRPr lang="fr-FR" sz="1300" b="1" dirty="0">
              <a:solidFill>
                <a:schemeClr val="bg2"/>
              </a:solidFill>
              <a:latin typeface="Century Gothic" pitchFamily="34" charset="0"/>
            </a:endParaRPr>
          </a:p>
        </p:txBody>
      </p:sp>
      <p:sp>
        <p:nvSpPr>
          <p:cNvPr id="30" name="Parallélogramme 29"/>
          <p:cNvSpPr/>
          <p:nvPr/>
        </p:nvSpPr>
        <p:spPr>
          <a:xfrm>
            <a:off x="4723931" y="3935508"/>
            <a:ext cx="4122366" cy="636371"/>
          </a:xfrm>
          <a:prstGeom prst="parallelogram">
            <a:avLst>
              <a:gd name="adj" fmla="val 0"/>
            </a:avLst>
          </a:prstGeom>
          <a:noFill/>
          <a:ln w="952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/>
          </a:p>
        </p:txBody>
      </p:sp>
      <p:sp>
        <p:nvSpPr>
          <p:cNvPr id="31" name="Demi-cadre 30"/>
          <p:cNvSpPr/>
          <p:nvPr/>
        </p:nvSpPr>
        <p:spPr bwMode="auto">
          <a:xfrm rot="10800000">
            <a:off x="8558530" y="4276310"/>
            <a:ext cx="290232" cy="296094"/>
          </a:xfrm>
          <a:prstGeom prst="halfFrame">
            <a:avLst>
              <a:gd name="adj1" fmla="val 9900"/>
              <a:gd name="adj2" fmla="val 10828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32" name="Demi-cadre 31"/>
          <p:cNvSpPr/>
          <p:nvPr/>
        </p:nvSpPr>
        <p:spPr bwMode="auto">
          <a:xfrm>
            <a:off x="4724020" y="3935508"/>
            <a:ext cx="290232" cy="296094"/>
          </a:xfrm>
          <a:prstGeom prst="halfFrame">
            <a:avLst>
              <a:gd name="adj1" fmla="val 9900"/>
              <a:gd name="adj2" fmla="val 10828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5486183" y="2641623"/>
            <a:ext cx="2330000" cy="2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sz="1400" b="1" dirty="0" smtClean="0">
                <a:latin typeface="Century Gothic" pitchFamily="34" charset="0"/>
              </a:rPr>
              <a:t>N°1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86184" y="2829320"/>
            <a:ext cx="3141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fr-FR" sz="1000" dirty="0">
                <a:latin typeface="Century Gothic" pitchFamily="34" charset="0"/>
              </a:rPr>
              <a:t>mondial </a:t>
            </a:r>
            <a:r>
              <a:rPr lang="fr-FR" sz="1000" dirty="0" smtClean="0">
                <a:latin typeface="Century Gothic" pitchFamily="34" charset="0"/>
              </a:rPr>
              <a:t>de la signalisation des lignes</a:t>
            </a:r>
            <a:r>
              <a:rPr lang="fr-FR" sz="1000" dirty="0">
                <a:latin typeface="Century Gothic" pitchFamily="34" charset="0"/>
              </a:rPr>
              <a:t/>
            </a:r>
            <a:br>
              <a:rPr lang="fr-FR" sz="1000" dirty="0">
                <a:latin typeface="Century Gothic" pitchFamily="34" charset="0"/>
              </a:rPr>
            </a:br>
            <a:r>
              <a:rPr lang="fr-FR" sz="1000" dirty="0" smtClean="0">
                <a:latin typeface="Century Gothic" pitchFamily="34" charset="0"/>
              </a:rPr>
              <a:t>de métro automatisées</a:t>
            </a:r>
          </a:p>
        </p:txBody>
      </p:sp>
    </p:spTree>
    <p:extLst>
      <p:ext uri="{BB962C8B-B14F-4D97-AF65-F5344CB8AC3E}">
        <p14:creationId xmlns:p14="http://schemas.microsoft.com/office/powerpoint/2010/main" val="255168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Transport terrestre : quelques faits marquants</a:t>
            </a:r>
          </a:p>
        </p:txBody>
      </p:sp>
      <p:grpSp>
        <p:nvGrpSpPr>
          <p:cNvPr id="18" name="Grouper 17"/>
          <p:cNvGrpSpPr/>
          <p:nvPr/>
        </p:nvGrpSpPr>
        <p:grpSpPr>
          <a:xfrm>
            <a:off x="422024" y="1200889"/>
            <a:ext cx="3861943" cy="1199178"/>
            <a:chOff x="422025" y="915567"/>
            <a:chExt cx="3701342" cy="1007390"/>
          </a:xfrm>
        </p:grpSpPr>
        <p:sp>
          <p:nvSpPr>
            <p:cNvPr id="19" name="Freeform 47"/>
            <p:cNvSpPr>
              <a:spLocks/>
            </p:cNvSpPr>
            <p:nvPr/>
          </p:nvSpPr>
          <p:spPr bwMode="auto">
            <a:xfrm flipH="1">
              <a:off x="542736" y="923356"/>
              <a:ext cx="3572620" cy="985762"/>
            </a:xfrm>
            <a:prstGeom prst="round1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" name="Arrondir un rectangle à un seul coin 19"/>
            <p:cNvSpPr/>
            <p:nvPr/>
          </p:nvSpPr>
          <p:spPr>
            <a:xfrm>
              <a:off x="422025" y="915567"/>
              <a:ext cx="3701342" cy="1007390"/>
            </a:xfrm>
            <a:prstGeom prst="round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1414151" y="1212079"/>
            <a:ext cx="2869816" cy="1202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1000" b="1" dirty="0">
                <a:cs typeface="Arial" charset="0"/>
              </a:rPr>
              <a:t>Signalisation des réseaux de transport </a:t>
            </a:r>
            <a:br>
              <a:rPr lang="fr-FR" sz="1000" b="1" dirty="0">
                <a:cs typeface="Arial" charset="0"/>
              </a:rPr>
            </a:br>
            <a:r>
              <a:rPr lang="fr-FR" sz="1000" b="1" dirty="0">
                <a:cs typeface="Arial" charset="0"/>
              </a:rPr>
              <a:t>urbains avec le système CBTC : </a:t>
            </a:r>
          </a:p>
          <a:p>
            <a:pPr>
              <a:lnSpc>
                <a:spcPct val="90000"/>
              </a:lnSpc>
              <a:defRPr/>
            </a:pPr>
            <a:r>
              <a:rPr lang="fr-FR" sz="1000" b="1" dirty="0" smtClean="0">
                <a:cs typeface="Arial" charset="0"/>
              </a:rPr>
              <a:t>85 </a:t>
            </a:r>
            <a:r>
              <a:rPr lang="fr-FR" sz="1000" dirty="0" smtClean="0">
                <a:cs typeface="Arial" charset="0"/>
              </a:rPr>
              <a:t>lignes </a:t>
            </a:r>
            <a:r>
              <a:rPr lang="fr-FR" sz="1000" dirty="0">
                <a:cs typeface="Arial" charset="0"/>
              </a:rPr>
              <a:t>de métro 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>
                <a:cs typeface="Arial" charset="0"/>
              </a:rPr>
              <a:t>dans plus de </a:t>
            </a:r>
            <a:r>
              <a:rPr lang="fr-FR" sz="1000" b="1" dirty="0" smtClean="0">
                <a:cs typeface="Arial" charset="0"/>
              </a:rPr>
              <a:t>40 </a:t>
            </a:r>
            <a:r>
              <a:rPr lang="fr-FR" sz="1000" dirty="0" smtClean="0">
                <a:cs typeface="Arial" charset="0"/>
              </a:rPr>
              <a:t>villes </a:t>
            </a:r>
            <a:r>
              <a:rPr lang="fr-FR" sz="1000" dirty="0">
                <a:cs typeface="Arial" charset="0"/>
              </a:rPr>
              <a:t>: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>
                <a:cs typeface="Arial" charset="0"/>
              </a:rPr>
              <a:t>London Underground, Vancouver </a:t>
            </a:r>
            <a:br>
              <a:rPr lang="fr-FR" sz="1000" dirty="0">
                <a:cs typeface="Arial" charset="0"/>
              </a:rPr>
            </a:br>
            <a:r>
              <a:rPr lang="fr-FR" sz="1000" dirty="0" err="1">
                <a:cs typeface="Arial" charset="0"/>
              </a:rPr>
              <a:t>SkyTrain</a:t>
            </a:r>
            <a:r>
              <a:rPr lang="fr-FR" sz="1000" dirty="0">
                <a:cs typeface="Arial" charset="0"/>
              </a:rPr>
              <a:t>, Dubaï, </a:t>
            </a:r>
            <a:r>
              <a:rPr lang="fr-FR" sz="1000" dirty="0" smtClean="0">
                <a:cs typeface="Arial" charset="0"/>
              </a:rPr>
              <a:t>Shanghai</a:t>
            </a:r>
            <a:r>
              <a:rPr lang="fr-FR" sz="1000" dirty="0">
                <a:cs typeface="Arial" charset="0"/>
              </a:rPr>
              <a:t>, Pékin,</a:t>
            </a:r>
            <a:br>
              <a:rPr lang="fr-FR" sz="1000" dirty="0">
                <a:cs typeface="Arial" charset="0"/>
              </a:rPr>
            </a:br>
            <a:r>
              <a:rPr lang="fr-FR" sz="1000" dirty="0">
                <a:cs typeface="Arial" charset="0"/>
              </a:rPr>
              <a:t>Istanbul, Hong Kong, New York, </a:t>
            </a:r>
            <a:br>
              <a:rPr lang="fr-FR" sz="1000" dirty="0">
                <a:cs typeface="Arial" charset="0"/>
              </a:rPr>
            </a:br>
            <a:r>
              <a:rPr lang="fr-FR" sz="1000" dirty="0">
                <a:cs typeface="Arial" charset="0"/>
              </a:rPr>
              <a:t>Corée du Sud, …</a:t>
            </a:r>
          </a:p>
        </p:txBody>
      </p:sp>
      <p:sp>
        <p:nvSpPr>
          <p:cNvPr id="24" name="Arrondir un rectangle à un seul coin 23"/>
          <p:cNvSpPr/>
          <p:nvPr/>
        </p:nvSpPr>
        <p:spPr>
          <a:xfrm>
            <a:off x="414014" y="1200889"/>
            <a:ext cx="983352" cy="1182704"/>
          </a:xfrm>
          <a:prstGeom prst="round1Rect">
            <a:avLst>
              <a:gd name="adj" fmla="val 50000"/>
            </a:avLst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grpSp>
        <p:nvGrpSpPr>
          <p:cNvPr id="28" name="Grouper 27"/>
          <p:cNvGrpSpPr/>
          <p:nvPr/>
        </p:nvGrpSpPr>
        <p:grpSpPr>
          <a:xfrm>
            <a:off x="422024" y="2655130"/>
            <a:ext cx="3861943" cy="1199178"/>
            <a:chOff x="422025" y="915567"/>
            <a:chExt cx="3701342" cy="1007390"/>
          </a:xfrm>
        </p:grpSpPr>
        <p:sp>
          <p:nvSpPr>
            <p:cNvPr id="29" name="Freeform 47"/>
            <p:cNvSpPr>
              <a:spLocks/>
            </p:cNvSpPr>
            <p:nvPr/>
          </p:nvSpPr>
          <p:spPr bwMode="auto">
            <a:xfrm flipH="1">
              <a:off x="542736" y="923356"/>
              <a:ext cx="3572620" cy="985762"/>
            </a:xfrm>
            <a:prstGeom prst="round1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" name="Arrondir un rectangle à un seul coin 29"/>
            <p:cNvSpPr/>
            <p:nvPr/>
          </p:nvSpPr>
          <p:spPr>
            <a:xfrm>
              <a:off x="422025" y="915567"/>
              <a:ext cx="3701342" cy="1007390"/>
            </a:xfrm>
            <a:prstGeom prst="round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1414151" y="2913514"/>
            <a:ext cx="286981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1000" b="1" dirty="0">
                <a:solidFill>
                  <a:srgbClr val="333366"/>
                </a:solidFill>
                <a:cs typeface="Arial" charset="0"/>
              </a:rPr>
              <a:t>Billettique :</a:t>
            </a:r>
            <a:br>
              <a:rPr lang="fr-FR" sz="1000" b="1" dirty="0">
                <a:solidFill>
                  <a:srgbClr val="333366"/>
                </a:solidFill>
                <a:cs typeface="Arial" charset="0"/>
              </a:rPr>
            </a:br>
            <a:r>
              <a:rPr lang="fr-FR" sz="1000" dirty="0" smtClean="0">
                <a:solidFill>
                  <a:srgbClr val="333366"/>
                </a:solidFill>
                <a:cs typeface="Arial" charset="0"/>
              </a:rPr>
              <a:t>Danemark, Pays-Bas</a:t>
            </a:r>
            <a:r>
              <a:rPr lang="fr-FR" sz="1000" dirty="0">
                <a:solidFill>
                  <a:srgbClr val="333366"/>
                </a:solidFill>
                <a:cs typeface="Arial" charset="0"/>
              </a:rPr>
              <a:t>, Auckland, Toronto, Pékin</a:t>
            </a:r>
            <a:r>
              <a:rPr lang="fr-FR" sz="1000" dirty="0" smtClean="0">
                <a:solidFill>
                  <a:srgbClr val="333366"/>
                </a:solidFill>
                <a:cs typeface="Arial" charset="0"/>
              </a:rPr>
              <a:t>, Saint-Domingue</a:t>
            </a:r>
            <a:r>
              <a:rPr lang="fr-FR" sz="1000" dirty="0">
                <a:solidFill>
                  <a:srgbClr val="333366"/>
                </a:solidFill>
                <a:cs typeface="Arial" charset="0"/>
              </a:rPr>
              <a:t>, Oslo, Lisbonne, </a:t>
            </a:r>
            <a:br>
              <a:rPr lang="fr-FR" sz="1000" dirty="0">
                <a:solidFill>
                  <a:srgbClr val="333366"/>
                </a:solidFill>
                <a:cs typeface="Arial" charset="0"/>
              </a:rPr>
            </a:br>
            <a:r>
              <a:rPr lang="fr-FR" sz="1000" dirty="0">
                <a:solidFill>
                  <a:srgbClr val="333366"/>
                </a:solidFill>
                <a:cs typeface="Arial" charset="0"/>
              </a:rPr>
              <a:t>Mexico, New Delhi, Bangkok, Le Caire, 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>
                <a:solidFill>
                  <a:srgbClr val="333366"/>
                </a:solidFill>
                <a:cs typeface="Arial" charset="0"/>
              </a:rPr>
              <a:t>Singapour, </a:t>
            </a:r>
            <a:r>
              <a:rPr lang="fr-FR" sz="1000" dirty="0" smtClean="0">
                <a:solidFill>
                  <a:srgbClr val="333366"/>
                </a:solidFill>
                <a:cs typeface="Arial" charset="0"/>
              </a:rPr>
              <a:t>Johannesburg, …</a:t>
            </a:r>
            <a:endParaRPr lang="fr-FR" sz="1000" dirty="0">
              <a:solidFill>
                <a:srgbClr val="333366"/>
              </a:solidFill>
              <a:cs typeface="Arial" charset="0"/>
            </a:endParaRPr>
          </a:p>
        </p:txBody>
      </p:sp>
      <p:sp>
        <p:nvSpPr>
          <p:cNvPr id="32" name="Arrondir un rectangle à un seul coin 31"/>
          <p:cNvSpPr/>
          <p:nvPr/>
        </p:nvSpPr>
        <p:spPr>
          <a:xfrm>
            <a:off x="414014" y="2655130"/>
            <a:ext cx="983352" cy="1182704"/>
          </a:xfrm>
          <a:prstGeom prst="round1Rect">
            <a:avLst>
              <a:gd name="adj" fmla="val 50000"/>
            </a:avLst>
          </a:prstGeom>
          <a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grpSp>
        <p:nvGrpSpPr>
          <p:cNvPr id="33" name="Grouper 32"/>
          <p:cNvGrpSpPr/>
          <p:nvPr/>
        </p:nvGrpSpPr>
        <p:grpSpPr>
          <a:xfrm>
            <a:off x="4724026" y="1200889"/>
            <a:ext cx="3861943" cy="1199178"/>
            <a:chOff x="422025" y="915567"/>
            <a:chExt cx="3701342" cy="1007390"/>
          </a:xfrm>
        </p:grpSpPr>
        <p:sp>
          <p:nvSpPr>
            <p:cNvPr id="34" name="Freeform 47"/>
            <p:cNvSpPr>
              <a:spLocks/>
            </p:cNvSpPr>
            <p:nvPr/>
          </p:nvSpPr>
          <p:spPr bwMode="auto">
            <a:xfrm flipH="1">
              <a:off x="542736" y="923356"/>
              <a:ext cx="3572620" cy="985762"/>
            </a:xfrm>
            <a:prstGeom prst="round1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" name="Arrondir un rectangle à un seul coin 34"/>
            <p:cNvSpPr/>
            <p:nvPr/>
          </p:nvSpPr>
          <p:spPr>
            <a:xfrm>
              <a:off x="422025" y="915567"/>
              <a:ext cx="3701342" cy="1007390"/>
            </a:xfrm>
            <a:prstGeom prst="round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5716153" y="1281329"/>
            <a:ext cx="2869816" cy="1064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BF1E"/>
              </a:buClr>
              <a:buSzPct val="80000"/>
              <a:defRPr/>
            </a:pPr>
            <a:r>
              <a:rPr lang="fr-FR" sz="1000" b="1" dirty="0">
                <a:solidFill>
                  <a:srgbClr val="333366"/>
                </a:solidFill>
                <a:cs typeface="Arial" charset="0"/>
              </a:rPr>
              <a:t>Contrôle opérationnel et solutions </a:t>
            </a:r>
          </a:p>
          <a:p>
            <a:pPr marL="0" lvl="1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BF1E"/>
              </a:buClr>
              <a:buSzPct val="80000"/>
              <a:defRPr/>
            </a:pPr>
            <a:r>
              <a:rPr lang="fr-FR" sz="1000" b="1" dirty="0">
                <a:solidFill>
                  <a:srgbClr val="333366"/>
                </a:solidFill>
                <a:cs typeface="Arial" charset="0"/>
              </a:rPr>
              <a:t>Intégrées de communication &amp; de </a:t>
            </a:r>
          </a:p>
          <a:p>
            <a:pPr marL="0" lvl="1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BF1E"/>
              </a:buClr>
              <a:buSzPct val="80000"/>
              <a:defRPr/>
            </a:pPr>
            <a:r>
              <a:rPr lang="fr-FR" sz="1000" b="1" dirty="0">
                <a:solidFill>
                  <a:srgbClr val="333366"/>
                </a:solidFill>
                <a:cs typeface="Arial" charset="0"/>
              </a:rPr>
              <a:t>supervision pour réseaux ferrés :</a:t>
            </a:r>
            <a:br>
              <a:rPr lang="fr-FR" sz="1000" b="1" dirty="0">
                <a:solidFill>
                  <a:srgbClr val="333366"/>
                </a:solidFill>
                <a:cs typeface="Arial" charset="0"/>
              </a:rPr>
            </a:b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Caracas, Dubaï, Athènes, Manchester,</a:t>
            </a:r>
            <a:b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</a:b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Paris, Bruxelles, Bangalore, Istanbul,</a:t>
            </a:r>
            <a:b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</a:b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La Mecque, Guangzhou, Hong Kong, </a:t>
            </a:r>
            <a:b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</a:b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Copenhague, Florence, </a:t>
            </a:r>
            <a:r>
              <a:rPr lang="fr-FR" sz="1000" dirty="0" smtClean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Lausanne…</a:t>
            </a:r>
            <a:endParaRPr lang="fr-FR" sz="1000" dirty="0">
              <a:solidFill>
                <a:srgbClr val="333366"/>
              </a:solidFill>
              <a:latin typeface="Century Gothic" pitchFamily="34" charset="0"/>
              <a:cs typeface="Arial" charset="0"/>
            </a:endParaRPr>
          </a:p>
        </p:txBody>
      </p:sp>
      <p:sp>
        <p:nvSpPr>
          <p:cNvPr id="37" name="Arrondir un rectangle à un seul coin 36"/>
          <p:cNvSpPr/>
          <p:nvPr/>
        </p:nvSpPr>
        <p:spPr>
          <a:xfrm>
            <a:off x="4716016" y="1200889"/>
            <a:ext cx="983352" cy="1182704"/>
          </a:xfrm>
          <a:prstGeom prst="round1Rect">
            <a:avLst>
              <a:gd name="adj" fmla="val 50000"/>
            </a:avLst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grpSp>
        <p:nvGrpSpPr>
          <p:cNvPr id="38" name="Grouper 37"/>
          <p:cNvGrpSpPr/>
          <p:nvPr/>
        </p:nvGrpSpPr>
        <p:grpSpPr>
          <a:xfrm>
            <a:off x="4724026" y="2655130"/>
            <a:ext cx="3861943" cy="1199178"/>
            <a:chOff x="422025" y="915567"/>
            <a:chExt cx="3701342" cy="1007390"/>
          </a:xfrm>
        </p:grpSpPr>
        <p:sp>
          <p:nvSpPr>
            <p:cNvPr id="39" name="Freeform 47"/>
            <p:cNvSpPr>
              <a:spLocks/>
            </p:cNvSpPr>
            <p:nvPr/>
          </p:nvSpPr>
          <p:spPr bwMode="auto">
            <a:xfrm flipH="1">
              <a:off x="542736" y="923356"/>
              <a:ext cx="3572620" cy="985762"/>
            </a:xfrm>
            <a:prstGeom prst="round1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0" name="Arrondir un rectangle à un seul coin 39"/>
            <p:cNvSpPr/>
            <p:nvPr/>
          </p:nvSpPr>
          <p:spPr>
            <a:xfrm>
              <a:off x="422025" y="915567"/>
              <a:ext cx="3701342" cy="1007390"/>
            </a:xfrm>
            <a:prstGeom prst="round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5716153" y="2789400"/>
            <a:ext cx="2869816" cy="925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1000" b="1" dirty="0">
                <a:solidFill>
                  <a:srgbClr val="333366"/>
                </a:solidFill>
                <a:cs typeface="Arial" charset="0"/>
              </a:rPr>
              <a:t>Signalisation des grandes lignes </a:t>
            </a:r>
            <a:br>
              <a:rPr lang="fr-FR" sz="1000" b="1" dirty="0">
                <a:solidFill>
                  <a:srgbClr val="333366"/>
                </a:solidFill>
                <a:cs typeface="Arial" charset="0"/>
              </a:rPr>
            </a:br>
            <a:r>
              <a:rPr lang="fr-FR" sz="1000" b="1" dirty="0">
                <a:solidFill>
                  <a:srgbClr val="333366"/>
                </a:solidFill>
                <a:cs typeface="Arial" charset="0"/>
              </a:rPr>
              <a:t>ferroviaires avec le système ETCS : </a:t>
            </a:r>
            <a:br>
              <a:rPr lang="fr-FR" sz="1000" b="1" dirty="0">
                <a:solidFill>
                  <a:srgbClr val="333366"/>
                </a:solidFill>
                <a:cs typeface="Arial" charset="0"/>
              </a:rPr>
            </a:br>
            <a:r>
              <a:rPr lang="fr-FR" sz="1000" dirty="0">
                <a:solidFill>
                  <a:srgbClr val="333366"/>
                </a:solidFill>
                <a:cs typeface="Arial" charset="0"/>
              </a:rPr>
              <a:t>Espagne, Suisse, Mexique, Autriche, </a:t>
            </a:r>
            <a:br>
              <a:rPr lang="fr-FR" sz="1000" dirty="0">
                <a:solidFill>
                  <a:srgbClr val="333366"/>
                </a:solidFill>
                <a:cs typeface="Arial" charset="0"/>
              </a:rPr>
            </a:br>
            <a:r>
              <a:rPr lang="fr-FR" sz="1000" dirty="0">
                <a:solidFill>
                  <a:srgbClr val="333366"/>
                </a:solidFill>
                <a:cs typeface="Arial" charset="0"/>
              </a:rPr>
              <a:t>Allemagne, Pologne, Turquie, </a:t>
            </a:r>
            <a:r>
              <a:rPr lang="fr-FR" sz="1000" dirty="0" smtClean="0">
                <a:solidFill>
                  <a:srgbClr val="333366"/>
                </a:solidFill>
                <a:cs typeface="Arial" charset="0"/>
              </a:rPr>
              <a:t>Corée</a:t>
            </a:r>
            <a:br>
              <a:rPr lang="fr-FR" sz="1000" dirty="0" smtClean="0">
                <a:solidFill>
                  <a:srgbClr val="333366"/>
                </a:solidFill>
                <a:cs typeface="Arial" charset="0"/>
              </a:rPr>
            </a:br>
            <a:r>
              <a:rPr lang="fr-FR" sz="1000" dirty="0" smtClean="0">
                <a:solidFill>
                  <a:srgbClr val="333366"/>
                </a:solidFill>
                <a:cs typeface="Arial" charset="0"/>
              </a:rPr>
              <a:t>du Sud</a:t>
            </a:r>
            <a:r>
              <a:rPr lang="fr-FR" sz="1000" dirty="0">
                <a:solidFill>
                  <a:srgbClr val="333366"/>
                </a:solidFill>
                <a:cs typeface="Arial" charset="0"/>
              </a:rPr>
              <a:t>, Arabie saoudite, Danemark, 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>
                <a:solidFill>
                  <a:srgbClr val="333366"/>
                </a:solidFill>
                <a:cs typeface="Arial" charset="0"/>
              </a:rPr>
              <a:t>Portugal, </a:t>
            </a:r>
            <a:r>
              <a:rPr lang="fr-FR" sz="1000" dirty="0" smtClean="0">
                <a:solidFill>
                  <a:srgbClr val="333366"/>
                </a:solidFill>
                <a:cs typeface="Arial" charset="0"/>
              </a:rPr>
              <a:t>Hongrie, …</a:t>
            </a:r>
            <a:endParaRPr lang="fr-FR" sz="1000" dirty="0">
              <a:solidFill>
                <a:srgbClr val="333366"/>
              </a:solidFill>
              <a:cs typeface="Arial" charset="0"/>
            </a:endParaRPr>
          </a:p>
        </p:txBody>
      </p:sp>
      <p:sp>
        <p:nvSpPr>
          <p:cNvPr id="42" name="Arrondir un rectangle à un seul coin 41"/>
          <p:cNvSpPr/>
          <p:nvPr/>
        </p:nvSpPr>
        <p:spPr>
          <a:xfrm>
            <a:off x="4716016" y="2655130"/>
            <a:ext cx="983352" cy="1182704"/>
          </a:xfrm>
          <a:prstGeom prst="round1Rect">
            <a:avLst>
              <a:gd name="adj" fmla="val 50000"/>
            </a:avLst>
          </a:prstGeom>
          <a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98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Défense 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Aider les forces armées à acquérir et conserver la supériorité </a:t>
            </a:r>
            <a:r>
              <a:rPr lang="fr-FR" dirty="0" smtClean="0"/>
              <a:t>décisionnelle </a:t>
            </a:r>
            <a:r>
              <a:rPr lang="fr-FR" dirty="0"/>
              <a:t>et opérationnelle sur les théâtres conventionnels, </a:t>
            </a:r>
            <a:r>
              <a:rPr lang="fr-FR" dirty="0" smtClean="0"/>
              <a:t>le </a:t>
            </a:r>
            <a:r>
              <a:rPr lang="fr-FR" dirty="0"/>
              <a:t>combat urbain et le cyberspace</a:t>
            </a:r>
          </a:p>
        </p:txBody>
      </p:sp>
      <p:pic>
        <p:nvPicPr>
          <p:cNvPr id="8" name="Espace réservé pour une image  7" descr="2014_Defence_tgc.png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091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Défense</a:t>
            </a:r>
            <a:endParaRPr lang="fr-FR" dirty="0"/>
          </a:p>
        </p:txBody>
      </p:sp>
      <p:sp>
        <p:nvSpPr>
          <p:cNvPr id="23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7313" indent="0">
              <a:lnSpc>
                <a:spcPct val="85000"/>
              </a:lnSpc>
              <a:buNone/>
              <a:defRPr/>
            </a:pPr>
            <a:r>
              <a:rPr lang="fr-FR" sz="1600" dirty="0"/>
              <a:t>Au service des forces armées </a:t>
            </a:r>
            <a:br>
              <a:rPr lang="fr-FR" sz="1600" dirty="0"/>
            </a:br>
            <a:r>
              <a:rPr lang="fr-FR" sz="1200" dirty="0"/>
              <a:t>Air, Terre, Mer et Interarmées</a:t>
            </a:r>
          </a:p>
          <a:p>
            <a:pPr lvl="1">
              <a:defRPr/>
            </a:pPr>
            <a:r>
              <a:rPr lang="fr-FR" sz="1200" b="1" dirty="0"/>
              <a:t>Pour les accompagner dans leurs missions</a:t>
            </a:r>
          </a:p>
          <a:p>
            <a:pPr lvl="2">
              <a:spcBef>
                <a:spcPts val="360"/>
              </a:spcBef>
              <a:defRPr/>
            </a:pPr>
            <a:r>
              <a:rPr lang="fr-FR" sz="1000" dirty="0" smtClean="0"/>
              <a:t>Détection </a:t>
            </a:r>
            <a:r>
              <a:rPr lang="fr-FR" sz="1000" dirty="0"/>
              <a:t>et identification des menaces</a:t>
            </a:r>
          </a:p>
          <a:p>
            <a:pPr lvl="2">
              <a:spcBef>
                <a:spcPts val="360"/>
              </a:spcBef>
              <a:defRPr/>
            </a:pPr>
            <a:r>
              <a:rPr lang="fr-FR" sz="1000" dirty="0"/>
              <a:t>Circulation de l’information</a:t>
            </a:r>
          </a:p>
          <a:p>
            <a:pPr lvl="2">
              <a:spcBef>
                <a:spcPts val="360"/>
              </a:spcBef>
              <a:defRPr/>
            </a:pPr>
            <a:r>
              <a:rPr lang="fr-FR" sz="1000" dirty="0"/>
              <a:t>Prise de décision</a:t>
            </a:r>
          </a:p>
          <a:p>
            <a:pPr lvl="2">
              <a:spcBef>
                <a:spcPts val="360"/>
              </a:spcBef>
              <a:defRPr/>
            </a:pPr>
            <a:r>
              <a:rPr lang="fr-FR" sz="1000" dirty="0"/>
              <a:t>Contrôle des engagements</a:t>
            </a:r>
          </a:p>
          <a:p>
            <a:pPr lvl="2">
              <a:spcBef>
                <a:spcPts val="360"/>
              </a:spcBef>
              <a:defRPr/>
            </a:pPr>
            <a:r>
              <a:rPr lang="fr-FR" sz="1000" dirty="0"/>
              <a:t>Mise en œuvre de réponses adaptées</a:t>
            </a:r>
          </a:p>
          <a:p>
            <a:pPr lvl="1">
              <a:spcBef>
                <a:spcPts val="960"/>
              </a:spcBef>
              <a:defRPr/>
            </a:pPr>
            <a:r>
              <a:rPr lang="fr-FR" sz="1100" b="1" dirty="0"/>
              <a:t>Avec une efficacité optimale</a:t>
            </a:r>
          </a:p>
          <a:p>
            <a:pPr lvl="2">
              <a:spcBef>
                <a:spcPts val="360"/>
              </a:spcBef>
              <a:defRPr/>
            </a:pPr>
            <a:r>
              <a:rPr lang="fr-FR" sz="1000" dirty="0"/>
              <a:t>Dans un temps limité et avec une fiabilité </a:t>
            </a:r>
            <a:r>
              <a:rPr lang="fr-FR" sz="1000" dirty="0" smtClean="0"/>
              <a:t>maximale</a:t>
            </a:r>
            <a:br>
              <a:rPr lang="fr-FR" sz="1000" dirty="0" smtClean="0"/>
            </a:br>
            <a:r>
              <a:rPr lang="fr-FR" sz="1000" dirty="0" smtClean="0"/>
              <a:t>en facilitant </a:t>
            </a:r>
            <a:r>
              <a:rPr lang="fr-FR" sz="1000" b="1" dirty="0" smtClean="0"/>
              <a:t>la </a:t>
            </a:r>
            <a:r>
              <a:rPr lang="fr-FR" sz="1000" b="1" dirty="0"/>
              <a:t>coordination </a:t>
            </a:r>
            <a:r>
              <a:rPr lang="fr-FR" sz="1000" dirty="0"/>
              <a:t>des opérations </a:t>
            </a:r>
            <a:r>
              <a:rPr lang="fr-FR" sz="1000" dirty="0" smtClean="0"/>
              <a:t>interarmées</a:t>
            </a:r>
            <a:br>
              <a:rPr lang="fr-FR" sz="1000" dirty="0" smtClean="0"/>
            </a:br>
            <a:r>
              <a:rPr lang="fr-FR" sz="1000" dirty="0" smtClean="0"/>
              <a:t>ou </a:t>
            </a:r>
            <a:r>
              <a:rPr lang="fr-FR" sz="1000" dirty="0"/>
              <a:t>en </a:t>
            </a:r>
            <a:r>
              <a:rPr lang="fr-FR" sz="1000" dirty="0" smtClean="0"/>
              <a:t>coalition</a:t>
            </a:r>
            <a:endParaRPr lang="fr-FR" sz="1000" b="1" dirty="0"/>
          </a:p>
        </p:txBody>
      </p:sp>
      <p:sp>
        <p:nvSpPr>
          <p:cNvPr id="25" name="Rectangle 24"/>
          <p:cNvSpPr/>
          <p:nvPr/>
        </p:nvSpPr>
        <p:spPr>
          <a:xfrm>
            <a:off x="4852893" y="572021"/>
            <a:ext cx="3795059" cy="3204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51" name="Imag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6269" y="771551"/>
            <a:ext cx="1588307" cy="89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" name="Grouper 46"/>
          <p:cNvGrpSpPr/>
          <p:nvPr/>
        </p:nvGrpSpPr>
        <p:grpSpPr>
          <a:xfrm>
            <a:off x="6420818" y="1397181"/>
            <a:ext cx="659208" cy="659208"/>
            <a:chOff x="6001024" y="2602667"/>
            <a:chExt cx="803224" cy="803224"/>
          </a:xfrm>
        </p:grpSpPr>
        <p:sp>
          <p:nvSpPr>
            <p:cNvPr id="48" name="Ellipse 47"/>
            <p:cNvSpPr/>
            <p:nvPr/>
          </p:nvSpPr>
          <p:spPr>
            <a:xfrm>
              <a:off x="6004096" y="2606675"/>
              <a:ext cx="795206" cy="79520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49" name="Corde 48"/>
            <p:cNvSpPr/>
            <p:nvPr/>
          </p:nvSpPr>
          <p:spPr>
            <a:xfrm flipH="1">
              <a:off x="6001024" y="2602667"/>
              <a:ext cx="803224" cy="803224"/>
            </a:xfrm>
            <a:prstGeom prst="chord">
              <a:avLst>
                <a:gd name="adj1" fmla="val 5356421"/>
                <a:gd name="adj2" fmla="val 16200000"/>
              </a:avLst>
            </a:prstGeom>
            <a:solidFill>
              <a:schemeClr val="bg1">
                <a:alpha val="1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50" name="Freeform 5"/>
            <p:cNvSpPr>
              <a:spLocks noEditPoints="1"/>
            </p:cNvSpPr>
            <p:nvPr/>
          </p:nvSpPr>
          <p:spPr bwMode="auto">
            <a:xfrm>
              <a:off x="6096724" y="2735991"/>
              <a:ext cx="605046" cy="547766"/>
            </a:xfrm>
            <a:custGeom>
              <a:avLst/>
              <a:gdLst>
                <a:gd name="T0" fmla="*/ 755202422 w 281"/>
                <a:gd name="T1" fmla="*/ 2147483647 h 254"/>
                <a:gd name="T2" fmla="*/ 2147483647 w 281"/>
                <a:gd name="T3" fmla="*/ 2147483647 h 254"/>
                <a:gd name="T4" fmla="*/ 2147483647 w 281"/>
                <a:gd name="T5" fmla="*/ 378482000 h 254"/>
                <a:gd name="T6" fmla="*/ 2147483647 w 281"/>
                <a:gd name="T7" fmla="*/ 270342800 h 254"/>
                <a:gd name="T8" fmla="*/ 2147483647 w 281"/>
                <a:gd name="T9" fmla="*/ 0 h 254"/>
                <a:gd name="T10" fmla="*/ 2147483647 w 281"/>
                <a:gd name="T11" fmla="*/ 621795200 h 254"/>
                <a:gd name="T12" fmla="*/ 2147483647 w 281"/>
                <a:gd name="T13" fmla="*/ 27034800 h 254"/>
                <a:gd name="T14" fmla="*/ 2147483647 w 281"/>
                <a:gd name="T15" fmla="*/ 784004000 h 254"/>
                <a:gd name="T16" fmla="*/ 1537371353 w 281"/>
                <a:gd name="T17" fmla="*/ 811033600 h 254"/>
                <a:gd name="T18" fmla="*/ 1807088358 w 281"/>
                <a:gd name="T19" fmla="*/ 1054346800 h 254"/>
                <a:gd name="T20" fmla="*/ 1159772738 w 281"/>
                <a:gd name="T21" fmla="*/ 1027312000 h 254"/>
                <a:gd name="T22" fmla="*/ 1429484551 w 281"/>
                <a:gd name="T23" fmla="*/ 1432828800 h 254"/>
                <a:gd name="T24" fmla="*/ 620343920 w 281"/>
                <a:gd name="T25" fmla="*/ 1162486000 h 254"/>
                <a:gd name="T26" fmla="*/ 593372219 w 281"/>
                <a:gd name="T27" fmla="*/ 1135451200 h 254"/>
                <a:gd name="T28" fmla="*/ 1159772738 w 281"/>
                <a:gd name="T29" fmla="*/ 2054624000 h 254"/>
                <a:gd name="T30" fmla="*/ 701259021 w 281"/>
                <a:gd name="T31" fmla="*/ 2147483647 h 254"/>
                <a:gd name="T32" fmla="*/ 1321602941 w 281"/>
                <a:gd name="T33" fmla="*/ 2147483647 h 254"/>
                <a:gd name="T34" fmla="*/ 674287321 w 281"/>
                <a:gd name="T35" fmla="*/ 2147483647 h 254"/>
                <a:gd name="T36" fmla="*/ 1051885936 w 281"/>
                <a:gd name="T37" fmla="*/ 2147483647 h 254"/>
                <a:gd name="T38" fmla="*/ 1699201556 w 281"/>
                <a:gd name="T39" fmla="*/ 2147483647 h 254"/>
                <a:gd name="T40" fmla="*/ 0 w 281"/>
                <a:gd name="T41" fmla="*/ 2147483647 h 254"/>
                <a:gd name="T42" fmla="*/ 1267659540 w 281"/>
                <a:gd name="T43" fmla="*/ 2147483647 h 254"/>
                <a:gd name="T44" fmla="*/ 890055733 w 281"/>
                <a:gd name="T45" fmla="*/ 2147483647 h 254"/>
                <a:gd name="T46" fmla="*/ 1780116657 w 281"/>
                <a:gd name="T47" fmla="*/ 2147483647 h 254"/>
                <a:gd name="T48" fmla="*/ 1861031759 w 281"/>
                <a:gd name="T49" fmla="*/ 2147483647 h 254"/>
                <a:gd name="T50" fmla="*/ 2147483647 w 281"/>
                <a:gd name="T51" fmla="*/ 2147483647 h 254"/>
                <a:gd name="T52" fmla="*/ 2147483647 w 281"/>
                <a:gd name="T53" fmla="*/ 2147483647 h 254"/>
                <a:gd name="T54" fmla="*/ 2147483647 w 281"/>
                <a:gd name="T55" fmla="*/ 2147483647 h 254"/>
                <a:gd name="T56" fmla="*/ 2147483647 w 281"/>
                <a:gd name="T57" fmla="*/ 2147483647 h 254"/>
                <a:gd name="T58" fmla="*/ 2147483647 w 281"/>
                <a:gd name="T59" fmla="*/ 2147483647 h 254"/>
                <a:gd name="T60" fmla="*/ 2147483647 w 281"/>
                <a:gd name="T61" fmla="*/ 2147483647 h 254"/>
                <a:gd name="T62" fmla="*/ 2147483647 w 281"/>
                <a:gd name="T63" fmla="*/ 324412400 h 254"/>
                <a:gd name="T64" fmla="*/ 2147483647 w 281"/>
                <a:gd name="T65" fmla="*/ 351447200 h 254"/>
                <a:gd name="T66" fmla="*/ 2147483647 w 281"/>
                <a:gd name="T67" fmla="*/ 459586400 h 254"/>
                <a:gd name="T68" fmla="*/ 2147483647 w 281"/>
                <a:gd name="T69" fmla="*/ 513656000 h 254"/>
                <a:gd name="T70" fmla="*/ 2147483647 w 281"/>
                <a:gd name="T71" fmla="*/ 702899600 h 254"/>
                <a:gd name="T72" fmla="*/ 2147483647 w 281"/>
                <a:gd name="T73" fmla="*/ 784004000 h 254"/>
                <a:gd name="T74" fmla="*/ 2147483647 w 281"/>
                <a:gd name="T75" fmla="*/ 189243600 h 254"/>
                <a:gd name="T76" fmla="*/ 2147483647 w 281"/>
                <a:gd name="T77" fmla="*/ 1027312000 h 254"/>
                <a:gd name="T78" fmla="*/ 2147483647 w 281"/>
                <a:gd name="T79" fmla="*/ 1270625200 h 254"/>
                <a:gd name="T80" fmla="*/ 2147483647 w 281"/>
                <a:gd name="T81" fmla="*/ 1459863600 h 254"/>
                <a:gd name="T82" fmla="*/ 2147483647 w 281"/>
                <a:gd name="T83" fmla="*/ 1622072400 h 254"/>
                <a:gd name="T84" fmla="*/ 2147483647 w 281"/>
                <a:gd name="T85" fmla="*/ 1973519600 h 254"/>
                <a:gd name="T86" fmla="*/ 2147483647 w 281"/>
                <a:gd name="T87" fmla="*/ 1838350800 h 254"/>
                <a:gd name="T88" fmla="*/ 2147483647 w 281"/>
                <a:gd name="T89" fmla="*/ 1838350800 h 254"/>
                <a:gd name="T90" fmla="*/ 2147483647 w 281"/>
                <a:gd name="T91" fmla="*/ 2147483647 h 254"/>
                <a:gd name="T92" fmla="*/ 2147483647 w 281"/>
                <a:gd name="T93" fmla="*/ 2147483647 h 254"/>
                <a:gd name="T94" fmla="*/ 2147483647 w 281"/>
                <a:gd name="T95" fmla="*/ 2147483647 h 254"/>
                <a:gd name="T96" fmla="*/ 2147483647 w 281"/>
                <a:gd name="T97" fmla="*/ 2147483647 h 254"/>
                <a:gd name="T98" fmla="*/ 2147483647 w 281"/>
                <a:gd name="T99" fmla="*/ 2147483647 h 254"/>
                <a:gd name="T100" fmla="*/ 2147483647 w 281"/>
                <a:gd name="T101" fmla="*/ 2147483647 h 254"/>
                <a:gd name="T102" fmla="*/ 2147483647 w 281"/>
                <a:gd name="T103" fmla="*/ 2147483647 h 254"/>
                <a:gd name="T104" fmla="*/ 2147483647 w 281"/>
                <a:gd name="T105" fmla="*/ 2147483647 h 254"/>
                <a:gd name="T106" fmla="*/ 2147483647 w 281"/>
                <a:gd name="T107" fmla="*/ 2147483647 h 254"/>
                <a:gd name="T108" fmla="*/ 2147483647 w 281"/>
                <a:gd name="T109" fmla="*/ 2147483647 h 254"/>
                <a:gd name="T110" fmla="*/ 2147483647 w 281"/>
                <a:gd name="T111" fmla="*/ 2147483647 h 254"/>
                <a:gd name="T112" fmla="*/ 2147483647 w 281"/>
                <a:gd name="T113" fmla="*/ 2147483647 h 254"/>
                <a:gd name="T114" fmla="*/ 2147483647 w 281"/>
                <a:gd name="T115" fmla="*/ 2147483647 h 254"/>
                <a:gd name="T116" fmla="*/ 2147483647 w 281"/>
                <a:gd name="T117" fmla="*/ 2147483647 h 254"/>
                <a:gd name="T118" fmla="*/ 2147483647 w 281"/>
                <a:gd name="T119" fmla="*/ 2147483647 h 25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81" h="254">
                  <a:moveTo>
                    <a:pt x="190" y="15"/>
                  </a:moveTo>
                  <a:cubicBezTo>
                    <a:pt x="228" y="34"/>
                    <a:pt x="251" y="78"/>
                    <a:pt x="244" y="123"/>
                  </a:cubicBezTo>
                  <a:cubicBezTo>
                    <a:pt x="239" y="159"/>
                    <a:pt x="215" y="189"/>
                    <a:pt x="183" y="201"/>
                  </a:cubicBezTo>
                  <a:cubicBezTo>
                    <a:pt x="171" y="206"/>
                    <a:pt x="153" y="211"/>
                    <a:pt x="141" y="220"/>
                  </a:cubicBezTo>
                  <a:cubicBezTo>
                    <a:pt x="141" y="220"/>
                    <a:pt x="140" y="220"/>
                    <a:pt x="140" y="220"/>
                  </a:cubicBezTo>
                  <a:cubicBezTo>
                    <a:pt x="128" y="211"/>
                    <a:pt x="110" y="206"/>
                    <a:pt x="98" y="201"/>
                  </a:cubicBezTo>
                  <a:cubicBezTo>
                    <a:pt x="66" y="189"/>
                    <a:pt x="42" y="159"/>
                    <a:pt x="37" y="123"/>
                  </a:cubicBezTo>
                  <a:cubicBezTo>
                    <a:pt x="30" y="78"/>
                    <a:pt x="53" y="34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0" y="14"/>
                  </a:cubicBezTo>
                  <a:cubicBezTo>
                    <a:pt x="39" y="27"/>
                    <a:pt x="24" y="92"/>
                    <a:pt x="28" y="125"/>
                  </a:cubicBezTo>
                  <a:cubicBezTo>
                    <a:pt x="34" y="164"/>
                    <a:pt x="60" y="197"/>
                    <a:pt x="96" y="209"/>
                  </a:cubicBezTo>
                  <a:cubicBezTo>
                    <a:pt x="109" y="214"/>
                    <a:pt x="123" y="217"/>
                    <a:pt x="135" y="225"/>
                  </a:cubicBezTo>
                  <a:cubicBezTo>
                    <a:pt x="135" y="225"/>
                    <a:pt x="135" y="225"/>
                    <a:pt x="135" y="225"/>
                  </a:cubicBezTo>
                  <a:cubicBezTo>
                    <a:pt x="135" y="225"/>
                    <a:pt x="135" y="226"/>
                    <a:pt x="135" y="226"/>
                  </a:cubicBezTo>
                  <a:cubicBezTo>
                    <a:pt x="131" y="230"/>
                    <a:pt x="128" y="235"/>
                    <a:pt x="127" y="241"/>
                  </a:cubicBezTo>
                  <a:cubicBezTo>
                    <a:pt x="127" y="241"/>
                    <a:pt x="127" y="241"/>
                    <a:pt x="127" y="241"/>
                  </a:cubicBezTo>
                  <a:cubicBezTo>
                    <a:pt x="127" y="241"/>
                    <a:pt x="128" y="241"/>
                    <a:pt x="128" y="241"/>
                  </a:cubicBezTo>
                  <a:cubicBezTo>
                    <a:pt x="128" y="240"/>
                    <a:pt x="128" y="240"/>
                    <a:pt x="128" y="240"/>
                  </a:cubicBezTo>
                  <a:cubicBezTo>
                    <a:pt x="129" y="239"/>
                    <a:pt x="131" y="238"/>
                    <a:pt x="132" y="236"/>
                  </a:cubicBezTo>
                  <a:cubicBezTo>
                    <a:pt x="134" y="234"/>
                    <a:pt x="137" y="231"/>
                    <a:pt x="140" y="229"/>
                  </a:cubicBezTo>
                  <a:cubicBezTo>
                    <a:pt x="140" y="229"/>
                    <a:pt x="141" y="229"/>
                    <a:pt x="141" y="229"/>
                  </a:cubicBezTo>
                  <a:cubicBezTo>
                    <a:pt x="144" y="231"/>
                    <a:pt x="146" y="234"/>
                    <a:pt x="149" y="236"/>
                  </a:cubicBezTo>
                  <a:cubicBezTo>
                    <a:pt x="150" y="238"/>
                    <a:pt x="151" y="239"/>
                    <a:pt x="153" y="240"/>
                  </a:cubicBezTo>
                  <a:cubicBezTo>
                    <a:pt x="153" y="241"/>
                    <a:pt x="153" y="241"/>
                    <a:pt x="153" y="241"/>
                  </a:cubicBezTo>
                  <a:cubicBezTo>
                    <a:pt x="153" y="241"/>
                    <a:pt x="153" y="241"/>
                    <a:pt x="154" y="241"/>
                  </a:cubicBezTo>
                  <a:cubicBezTo>
                    <a:pt x="154" y="241"/>
                    <a:pt x="154" y="241"/>
                    <a:pt x="154" y="241"/>
                  </a:cubicBezTo>
                  <a:cubicBezTo>
                    <a:pt x="153" y="235"/>
                    <a:pt x="150" y="230"/>
                    <a:pt x="146" y="226"/>
                  </a:cubicBezTo>
                  <a:cubicBezTo>
                    <a:pt x="146" y="226"/>
                    <a:pt x="146" y="225"/>
                    <a:pt x="146" y="225"/>
                  </a:cubicBezTo>
                  <a:cubicBezTo>
                    <a:pt x="146" y="225"/>
                    <a:pt x="146" y="225"/>
                    <a:pt x="146" y="225"/>
                  </a:cubicBezTo>
                  <a:cubicBezTo>
                    <a:pt x="158" y="217"/>
                    <a:pt x="171" y="214"/>
                    <a:pt x="185" y="209"/>
                  </a:cubicBezTo>
                  <a:cubicBezTo>
                    <a:pt x="220" y="197"/>
                    <a:pt x="247" y="164"/>
                    <a:pt x="252" y="125"/>
                  </a:cubicBezTo>
                  <a:cubicBezTo>
                    <a:pt x="257" y="92"/>
                    <a:pt x="242" y="27"/>
                    <a:pt x="190" y="14"/>
                  </a:cubicBezTo>
                  <a:cubicBezTo>
                    <a:pt x="190" y="14"/>
                    <a:pt x="190" y="14"/>
                    <a:pt x="190" y="15"/>
                  </a:cubicBezTo>
                  <a:cubicBezTo>
                    <a:pt x="190" y="15"/>
                    <a:pt x="190" y="15"/>
                    <a:pt x="190" y="15"/>
                  </a:cubicBezTo>
                  <a:close/>
                  <a:moveTo>
                    <a:pt x="113" y="9"/>
                  </a:moveTo>
                  <a:cubicBezTo>
                    <a:pt x="108" y="9"/>
                    <a:pt x="104" y="5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9" y="13"/>
                    <a:pt x="99" y="13"/>
                  </a:cubicBezTo>
                  <a:cubicBezTo>
                    <a:pt x="103" y="12"/>
                    <a:pt x="106" y="12"/>
                    <a:pt x="110" y="11"/>
                  </a:cubicBezTo>
                  <a:cubicBezTo>
                    <a:pt x="106" y="12"/>
                    <a:pt x="102" y="13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5"/>
                  </a:cubicBezTo>
                  <a:cubicBezTo>
                    <a:pt x="103" y="20"/>
                    <a:pt x="110" y="16"/>
                    <a:pt x="113" y="10"/>
                  </a:cubicBezTo>
                  <a:cubicBezTo>
                    <a:pt x="113" y="10"/>
                    <a:pt x="113" y="10"/>
                    <a:pt x="113" y="9"/>
                  </a:cubicBezTo>
                  <a:cubicBezTo>
                    <a:pt x="113" y="9"/>
                    <a:pt x="113" y="9"/>
                    <a:pt x="113" y="9"/>
                  </a:cubicBezTo>
                  <a:close/>
                  <a:moveTo>
                    <a:pt x="101" y="1"/>
                  </a:moveTo>
                  <a:cubicBezTo>
                    <a:pt x="98" y="6"/>
                    <a:pt x="99" y="12"/>
                    <a:pt x="90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92" y="9"/>
                    <a:pt x="95" y="6"/>
                    <a:pt x="98" y="3"/>
                  </a:cubicBezTo>
                  <a:cubicBezTo>
                    <a:pt x="94" y="5"/>
                    <a:pt x="91" y="8"/>
                    <a:pt x="88" y="12"/>
                  </a:cubicBezTo>
                  <a:cubicBezTo>
                    <a:pt x="88" y="12"/>
                    <a:pt x="88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6" y="4"/>
                    <a:pt x="94" y="0"/>
                    <a:pt x="100" y="0"/>
                  </a:cubicBezTo>
                  <a:cubicBezTo>
                    <a:pt x="101" y="0"/>
                    <a:pt x="101" y="0"/>
                    <a:pt x="101" y="1"/>
                  </a:cubicBezTo>
                  <a:cubicBezTo>
                    <a:pt x="101" y="1"/>
                    <a:pt x="101" y="1"/>
                    <a:pt x="101" y="1"/>
                  </a:cubicBezTo>
                  <a:close/>
                  <a:moveTo>
                    <a:pt x="106" y="22"/>
                  </a:moveTo>
                  <a:cubicBezTo>
                    <a:pt x="101" y="19"/>
                    <a:pt x="99" y="13"/>
                    <a:pt x="91" y="17"/>
                  </a:cubicBezTo>
                  <a:cubicBezTo>
                    <a:pt x="90" y="18"/>
                    <a:pt x="90" y="18"/>
                    <a:pt x="90" y="18"/>
                  </a:cubicBezTo>
                  <a:cubicBezTo>
                    <a:pt x="90" y="18"/>
                    <a:pt x="90" y="18"/>
                    <a:pt x="91" y="19"/>
                  </a:cubicBezTo>
                  <a:cubicBezTo>
                    <a:pt x="94" y="20"/>
                    <a:pt x="98" y="21"/>
                    <a:pt x="102" y="22"/>
                  </a:cubicBezTo>
                  <a:cubicBezTo>
                    <a:pt x="98" y="22"/>
                    <a:pt x="93" y="21"/>
                    <a:pt x="90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9" y="19"/>
                    <a:pt x="89" y="20"/>
                    <a:pt x="89" y="20"/>
                  </a:cubicBezTo>
                  <a:cubicBezTo>
                    <a:pt x="92" y="27"/>
                    <a:pt x="100" y="27"/>
                    <a:pt x="106" y="23"/>
                  </a:cubicBezTo>
                  <a:cubicBezTo>
                    <a:pt x="106" y="23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lose/>
                  <a:moveTo>
                    <a:pt x="81" y="2"/>
                  </a:moveTo>
                  <a:cubicBezTo>
                    <a:pt x="80" y="8"/>
                    <a:pt x="84" y="14"/>
                    <a:pt x="74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19"/>
                    <a:pt x="74" y="18"/>
                    <a:pt x="74" y="18"/>
                  </a:cubicBezTo>
                  <a:cubicBezTo>
                    <a:pt x="75" y="14"/>
                    <a:pt x="77" y="9"/>
                    <a:pt x="79" y="5"/>
                  </a:cubicBezTo>
                  <a:cubicBezTo>
                    <a:pt x="76" y="9"/>
                    <a:pt x="74" y="14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2" y="19"/>
                    <a:pt x="71" y="19"/>
                  </a:cubicBezTo>
                  <a:cubicBezTo>
                    <a:pt x="67" y="11"/>
                    <a:pt x="73" y="4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1" y="1"/>
                    <a:pt x="81" y="1"/>
                    <a:pt x="81" y="2"/>
                  </a:cubicBezTo>
                  <a:close/>
                  <a:moveTo>
                    <a:pt x="95" y="28"/>
                  </a:moveTo>
                  <a:cubicBezTo>
                    <a:pt x="89" y="26"/>
                    <a:pt x="86" y="20"/>
                    <a:pt x="77" y="26"/>
                  </a:cubicBezTo>
                  <a:cubicBezTo>
                    <a:pt x="77" y="26"/>
                    <a:pt x="77" y="26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82" y="28"/>
                    <a:pt x="86" y="29"/>
                    <a:pt x="91" y="29"/>
                  </a:cubicBezTo>
                  <a:cubicBezTo>
                    <a:pt x="86" y="29"/>
                    <a:pt x="81" y="29"/>
                    <a:pt x="76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6" y="28"/>
                    <a:pt x="76" y="29"/>
                    <a:pt x="76" y="29"/>
                  </a:cubicBezTo>
                  <a:cubicBezTo>
                    <a:pt x="80" y="37"/>
                    <a:pt x="89" y="35"/>
                    <a:pt x="95" y="29"/>
                  </a:cubicBezTo>
                  <a:cubicBezTo>
                    <a:pt x="95" y="29"/>
                    <a:pt x="95" y="29"/>
                    <a:pt x="95" y="28"/>
                  </a:cubicBezTo>
                  <a:cubicBezTo>
                    <a:pt x="95" y="28"/>
                    <a:pt x="95" y="28"/>
                    <a:pt x="95" y="28"/>
                  </a:cubicBezTo>
                  <a:close/>
                  <a:moveTo>
                    <a:pt x="60" y="7"/>
                  </a:moveTo>
                  <a:cubicBezTo>
                    <a:pt x="61" y="15"/>
                    <a:pt x="68" y="20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8" y="29"/>
                  </a:cubicBezTo>
                  <a:cubicBezTo>
                    <a:pt x="58" y="28"/>
                    <a:pt x="58" y="27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7" y="25"/>
                    <a:pt x="57" y="25"/>
                    <a:pt x="57" y="26"/>
                  </a:cubicBezTo>
                  <a:cubicBezTo>
                    <a:pt x="57" y="27"/>
                    <a:pt x="57" y="28"/>
                    <a:pt x="57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7" y="30"/>
                    <a:pt x="56" y="30"/>
                  </a:cubicBezTo>
                  <a:cubicBezTo>
                    <a:pt x="49" y="24"/>
                    <a:pt x="52" y="13"/>
                    <a:pt x="59" y="7"/>
                  </a:cubicBezTo>
                  <a:cubicBezTo>
                    <a:pt x="59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lose/>
                  <a:moveTo>
                    <a:pt x="85" y="37"/>
                  </a:moveTo>
                  <a:cubicBezTo>
                    <a:pt x="78" y="36"/>
                    <a:pt x="73" y="28"/>
                    <a:pt x="64" y="37"/>
                  </a:cubicBezTo>
                  <a:cubicBezTo>
                    <a:pt x="64" y="37"/>
                    <a:pt x="64" y="37"/>
                    <a:pt x="64" y="38"/>
                  </a:cubicBezTo>
                  <a:cubicBezTo>
                    <a:pt x="64" y="38"/>
                    <a:pt x="64" y="38"/>
                    <a:pt x="65" y="38"/>
                  </a:cubicBezTo>
                  <a:cubicBezTo>
                    <a:pt x="66" y="38"/>
                    <a:pt x="67" y="38"/>
                    <a:pt x="67" y="38"/>
                  </a:cubicBezTo>
                  <a:cubicBezTo>
                    <a:pt x="68" y="38"/>
                    <a:pt x="68" y="39"/>
                    <a:pt x="68" y="39"/>
                  </a:cubicBezTo>
                  <a:cubicBezTo>
                    <a:pt x="68" y="39"/>
                    <a:pt x="68" y="39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9" y="49"/>
                    <a:pt x="79" y="45"/>
                    <a:pt x="85" y="38"/>
                  </a:cubicBezTo>
                  <a:cubicBezTo>
                    <a:pt x="85" y="38"/>
                    <a:pt x="85" y="37"/>
                    <a:pt x="85" y="37"/>
                  </a:cubicBezTo>
                  <a:cubicBezTo>
                    <a:pt x="85" y="37"/>
                    <a:pt x="85" y="37"/>
                    <a:pt x="85" y="37"/>
                  </a:cubicBezTo>
                  <a:close/>
                  <a:moveTo>
                    <a:pt x="41" y="20"/>
                  </a:moveTo>
                  <a:cubicBezTo>
                    <a:pt x="44" y="28"/>
                    <a:pt x="52" y="32"/>
                    <a:pt x="46" y="45"/>
                  </a:cubicBezTo>
                  <a:cubicBezTo>
                    <a:pt x="46" y="45"/>
                    <a:pt x="46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4" y="43"/>
                    <a:pt x="44" y="40"/>
                    <a:pt x="43" y="38"/>
                  </a:cubicBezTo>
                  <a:cubicBezTo>
                    <a:pt x="43" y="38"/>
                    <a:pt x="43" y="38"/>
                    <a:pt x="42" y="38"/>
                  </a:cubicBezTo>
                  <a:cubicBezTo>
                    <a:pt x="42" y="38"/>
                    <a:pt x="42" y="38"/>
                    <a:pt x="42" y="39"/>
                  </a:cubicBezTo>
                  <a:cubicBezTo>
                    <a:pt x="42" y="41"/>
                    <a:pt x="43" y="44"/>
                    <a:pt x="44" y="46"/>
                  </a:cubicBezTo>
                  <a:cubicBezTo>
                    <a:pt x="44" y="46"/>
                    <a:pt x="44" y="47"/>
                    <a:pt x="44" y="47"/>
                  </a:cubicBezTo>
                  <a:cubicBezTo>
                    <a:pt x="44" y="47"/>
                    <a:pt x="43" y="47"/>
                    <a:pt x="43" y="47"/>
                  </a:cubicBezTo>
                  <a:cubicBezTo>
                    <a:pt x="33" y="42"/>
                    <a:pt x="34" y="2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1" y="20"/>
                    <a:pt x="41" y="20"/>
                  </a:cubicBezTo>
                  <a:close/>
                  <a:moveTo>
                    <a:pt x="76" y="49"/>
                  </a:moveTo>
                  <a:cubicBezTo>
                    <a:pt x="68" y="49"/>
                    <a:pt x="62" y="41"/>
                    <a:pt x="53" y="52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5" y="53"/>
                    <a:pt x="57" y="53"/>
                    <a:pt x="59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4"/>
                    <a:pt x="60" y="54"/>
                    <a:pt x="59" y="54"/>
                  </a:cubicBezTo>
                  <a:cubicBezTo>
                    <a:pt x="57" y="54"/>
                    <a:pt x="55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6"/>
                    <a:pt x="52" y="56"/>
                  </a:cubicBezTo>
                  <a:cubicBezTo>
                    <a:pt x="60" y="65"/>
                    <a:pt x="71" y="59"/>
                    <a:pt x="76" y="50"/>
                  </a:cubicBezTo>
                  <a:cubicBezTo>
                    <a:pt x="76" y="50"/>
                    <a:pt x="76" y="49"/>
                    <a:pt x="76" y="49"/>
                  </a:cubicBezTo>
                  <a:cubicBezTo>
                    <a:pt x="76" y="49"/>
                    <a:pt x="76" y="49"/>
                    <a:pt x="76" y="49"/>
                  </a:cubicBezTo>
                  <a:close/>
                  <a:moveTo>
                    <a:pt x="23" y="43"/>
                  </a:moveTo>
                  <a:cubicBezTo>
                    <a:pt x="28" y="50"/>
                    <a:pt x="38" y="51"/>
                    <a:pt x="34" y="68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4" y="68"/>
                    <a:pt x="33" y="68"/>
                    <a:pt x="33" y="68"/>
                  </a:cubicBezTo>
                  <a:cubicBezTo>
                    <a:pt x="32" y="65"/>
                    <a:pt x="30" y="63"/>
                    <a:pt x="29" y="60"/>
                  </a:cubicBezTo>
                  <a:cubicBezTo>
                    <a:pt x="29" y="60"/>
                    <a:pt x="28" y="59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9" y="64"/>
                    <a:pt x="31" y="67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70"/>
                    <a:pt x="32" y="71"/>
                    <a:pt x="32" y="71"/>
                  </a:cubicBezTo>
                  <a:cubicBezTo>
                    <a:pt x="20" y="69"/>
                    <a:pt x="18" y="54"/>
                    <a:pt x="22" y="43"/>
                  </a:cubicBezTo>
                  <a:cubicBezTo>
                    <a:pt x="22" y="43"/>
                    <a:pt x="22" y="42"/>
                    <a:pt x="22" y="42"/>
                  </a:cubicBezTo>
                  <a:cubicBezTo>
                    <a:pt x="23" y="42"/>
                    <a:pt x="23" y="42"/>
                    <a:pt x="23" y="43"/>
                  </a:cubicBezTo>
                  <a:close/>
                  <a:moveTo>
                    <a:pt x="69" y="64"/>
                  </a:moveTo>
                  <a:cubicBezTo>
                    <a:pt x="60" y="65"/>
                    <a:pt x="52" y="58"/>
                    <a:pt x="44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7" y="72"/>
                    <a:pt x="50" y="72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4" y="72"/>
                    <a:pt x="53" y="72"/>
                    <a:pt x="53" y="72"/>
                  </a:cubicBezTo>
                  <a:cubicBezTo>
                    <a:pt x="50" y="73"/>
                    <a:pt x="47" y="74"/>
                    <a:pt x="44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75"/>
                    <a:pt x="43" y="76"/>
                    <a:pt x="43" y="76"/>
                  </a:cubicBezTo>
                  <a:cubicBezTo>
                    <a:pt x="53" y="84"/>
                    <a:pt x="64" y="76"/>
                    <a:pt x="69" y="65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lose/>
                  <a:moveTo>
                    <a:pt x="13" y="68"/>
                  </a:moveTo>
                  <a:cubicBezTo>
                    <a:pt x="19" y="76"/>
                    <a:pt x="30" y="76"/>
                    <a:pt x="27" y="93"/>
                  </a:cubicBezTo>
                  <a:cubicBezTo>
                    <a:pt x="27" y="93"/>
                    <a:pt x="27" y="94"/>
                    <a:pt x="27" y="94"/>
                  </a:cubicBezTo>
                  <a:cubicBezTo>
                    <a:pt x="27" y="94"/>
                    <a:pt x="27" y="94"/>
                    <a:pt x="26" y="93"/>
                  </a:cubicBezTo>
                  <a:cubicBezTo>
                    <a:pt x="24" y="91"/>
                    <a:pt x="22" y="88"/>
                    <a:pt x="21" y="85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5"/>
                    <a:pt x="20" y="85"/>
                    <a:pt x="20" y="86"/>
                  </a:cubicBezTo>
                  <a:cubicBezTo>
                    <a:pt x="22" y="89"/>
                    <a:pt x="24" y="92"/>
                    <a:pt x="26" y="96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12" y="96"/>
                    <a:pt x="9" y="81"/>
                    <a:pt x="12" y="69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lose/>
                  <a:moveTo>
                    <a:pt x="64" y="82"/>
                  </a:moveTo>
                  <a:cubicBezTo>
                    <a:pt x="55" y="85"/>
                    <a:pt x="46" y="78"/>
                    <a:pt x="39" y="94"/>
                  </a:cubicBezTo>
                  <a:cubicBezTo>
                    <a:pt x="39" y="94"/>
                    <a:pt x="39" y="95"/>
                    <a:pt x="39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3" y="94"/>
                    <a:pt x="46" y="93"/>
                    <a:pt x="49" y="91"/>
                  </a:cubicBezTo>
                  <a:cubicBezTo>
                    <a:pt x="49" y="91"/>
                    <a:pt x="49" y="91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6" y="94"/>
                    <a:pt x="42" y="96"/>
                    <a:pt x="39" y="97"/>
                  </a:cubicBezTo>
                  <a:cubicBezTo>
                    <a:pt x="39" y="97"/>
                    <a:pt x="38" y="97"/>
                    <a:pt x="38" y="97"/>
                  </a:cubicBezTo>
                  <a:cubicBezTo>
                    <a:pt x="38" y="98"/>
                    <a:pt x="38" y="98"/>
                    <a:pt x="39" y="98"/>
                  </a:cubicBezTo>
                  <a:cubicBezTo>
                    <a:pt x="50" y="105"/>
                    <a:pt x="61" y="95"/>
                    <a:pt x="64" y="83"/>
                  </a:cubicBezTo>
                  <a:cubicBezTo>
                    <a:pt x="64" y="83"/>
                    <a:pt x="64" y="82"/>
                    <a:pt x="64" y="82"/>
                  </a:cubicBezTo>
                  <a:cubicBezTo>
                    <a:pt x="64" y="82"/>
                    <a:pt x="64" y="82"/>
                    <a:pt x="64" y="82"/>
                  </a:cubicBezTo>
                  <a:close/>
                  <a:moveTo>
                    <a:pt x="1" y="103"/>
                  </a:moveTo>
                  <a:cubicBezTo>
                    <a:pt x="10" y="108"/>
                    <a:pt x="20" y="102"/>
                    <a:pt x="25" y="120"/>
                  </a:cubicBezTo>
                  <a:cubicBezTo>
                    <a:pt x="25" y="120"/>
                    <a:pt x="25" y="121"/>
                    <a:pt x="25" y="121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21" y="119"/>
                    <a:pt x="18" y="117"/>
                    <a:pt x="15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4" y="115"/>
                    <a:pt x="14" y="116"/>
                    <a:pt x="14" y="116"/>
                  </a:cubicBezTo>
                  <a:cubicBezTo>
                    <a:pt x="18" y="119"/>
                    <a:pt x="21" y="121"/>
                    <a:pt x="25" y="123"/>
                  </a:cubicBezTo>
                  <a:cubicBezTo>
                    <a:pt x="25" y="123"/>
                    <a:pt x="25" y="123"/>
                    <a:pt x="25" y="124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12" y="130"/>
                    <a:pt x="2" y="117"/>
                    <a:pt x="0" y="104"/>
                  </a:cubicBezTo>
                  <a:cubicBezTo>
                    <a:pt x="0" y="104"/>
                    <a:pt x="0" y="103"/>
                    <a:pt x="0" y="103"/>
                  </a:cubicBezTo>
                  <a:cubicBezTo>
                    <a:pt x="1" y="103"/>
                    <a:pt x="1" y="103"/>
                    <a:pt x="1" y="103"/>
                  </a:cubicBezTo>
                  <a:close/>
                  <a:moveTo>
                    <a:pt x="63" y="100"/>
                  </a:moveTo>
                  <a:cubicBezTo>
                    <a:pt x="54" y="105"/>
                    <a:pt x="43" y="99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9"/>
                    <a:pt x="39" y="119"/>
                    <a:pt x="39" y="118"/>
                  </a:cubicBezTo>
                  <a:cubicBezTo>
                    <a:pt x="43" y="117"/>
                    <a:pt x="46" y="115"/>
                    <a:pt x="49" y="112"/>
                  </a:cubicBezTo>
                  <a:cubicBezTo>
                    <a:pt x="50" y="112"/>
                    <a:pt x="50" y="112"/>
                    <a:pt x="50" y="113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46" y="116"/>
                    <a:pt x="43" y="119"/>
                    <a:pt x="39" y="121"/>
                  </a:cubicBezTo>
                  <a:cubicBezTo>
                    <a:pt x="39" y="121"/>
                    <a:pt x="39" y="121"/>
                    <a:pt x="39" y="121"/>
                  </a:cubicBezTo>
                  <a:cubicBezTo>
                    <a:pt x="39" y="121"/>
                    <a:pt x="39" y="122"/>
                    <a:pt x="39" y="122"/>
                  </a:cubicBezTo>
                  <a:cubicBezTo>
                    <a:pt x="52" y="127"/>
                    <a:pt x="62" y="115"/>
                    <a:pt x="63" y="101"/>
                  </a:cubicBezTo>
                  <a:cubicBezTo>
                    <a:pt x="63" y="101"/>
                    <a:pt x="63" y="100"/>
                    <a:pt x="63" y="100"/>
                  </a:cubicBezTo>
                  <a:cubicBezTo>
                    <a:pt x="63" y="100"/>
                    <a:pt x="63" y="100"/>
                    <a:pt x="63" y="100"/>
                  </a:cubicBezTo>
                  <a:close/>
                  <a:moveTo>
                    <a:pt x="0" y="148"/>
                  </a:moveTo>
                  <a:cubicBezTo>
                    <a:pt x="11" y="147"/>
                    <a:pt x="18" y="136"/>
                    <a:pt x="31" y="150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31" y="151"/>
                    <a:pt x="31" y="151"/>
                    <a:pt x="31" y="151"/>
                  </a:cubicBezTo>
                  <a:cubicBezTo>
                    <a:pt x="27" y="151"/>
                    <a:pt x="22" y="151"/>
                    <a:pt x="18" y="151"/>
                  </a:cubicBezTo>
                  <a:cubicBezTo>
                    <a:pt x="18" y="151"/>
                    <a:pt x="17" y="151"/>
                    <a:pt x="17" y="151"/>
                  </a:cubicBezTo>
                  <a:cubicBezTo>
                    <a:pt x="17" y="152"/>
                    <a:pt x="17" y="152"/>
                    <a:pt x="18" y="152"/>
                  </a:cubicBezTo>
                  <a:cubicBezTo>
                    <a:pt x="23" y="153"/>
                    <a:pt x="28" y="153"/>
                    <a:pt x="32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33" y="153"/>
                    <a:pt x="33" y="154"/>
                  </a:cubicBezTo>
                  <a:cubicBezTo>
                    <a:pt x="24" y="167"/>
                    <a:pt x="8" y="160"/>
                    <a:pt x="0" y="1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lose/>
                  <a:moveTo>
                    <a:pt x="64" y="118"/>
                  </a:moveTo>
                  <a:cubicBezTo>
                    <a:pt x="57" y="126"/>
                    <a:pt x="44" y="125"/>
                    <a:pt x="46" y="145"/>
                  </a:cubicBezTo>
                  <a:cubicBezTo>
                    <a:pt x="46" y="145"/>
                    <a:pt x="46" y="146"/>
                    <a:pt x="47" y="146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50" y="142"/>
                    <a:pt x="53" y="138"/>
                    <a:pt x="55" y="135"/>
                  </a:cubicBezTo>
                  <a:cubicBezTo>
                    <a:pt x="55" y="134"/>
                    <a:pt x="56" y="134"/>
                    <a:pt x="56" y="135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54" y="140"/>
                    <a:pt x="51" y="144"/>
                    <a:pt x="47" y="148"/>
                  </a:cubicBezTo>
                  <a:cubicBezTo>
                    <a:pt x="47" y="148"/>
                    <a:pt x="47" y="148"/>
                    <a:pt x="47" y="149"/>
                  </a:cubicBezTo>
                  <a:cubicBezTo>
                    <a:pt x="47" y="149"/>
                    <a:pt x="48" y="149"/>
                    <a:pt x="48" y="149"/>
                  </a:cubicBezTo>
                  <a:cubicBezTo>
                    <a:pt x="63" y="149"/>
                    <a:pt x="68" y="132"/>
                    <a:pt x="65" y="118"/>
                  </a:cubicBezTo>
                  <a:cubicBezTo>
                    <a:pt x="65" y="118"/>
                    <a:pt x="64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close/>
                  <a:moveTo>
                    <a:pt x="14" y="181"/>
                  </a:moveTo>
                  <a:cubicBezTo>
                    <a:pt x="25" y="178"/>
                    <a:pt x="30" y="165"/>
                    <a:pt x="47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7" y="177"/>
                    <a:pt x="47" y="177"/>
                    <a:pt x="46" y="177"/>
                  </a:cubicBezTo>
                  <a:cubicBezTo>
                    <a:pt x="42" y="178"/>
                    <a:pt x="37" y="179"/>
                    <a:pt x="33" y="180"/>
                  </a:cubicBezTo>
                  <a:cubicBezTo>
                    <a:pt x="32" y="180"/>
                    <a:pt x="32" y="181"/>
                    <a:pt x="32" y="181"/>
                  </a:cubicBezTo>
                  <a:cubicBezTo>
                    <a:pt x="32" y="181"/>
                    <a:pt x="32" y="182"/>
                    <a:pt x="33" y="182"/>
                  </a:cubicBezTo>
                  <a:cubicBezTo>
                    <a:pt x="38" y="181"/>
                    <a:pt x="43" y="180"/>
                    <a:pt x="48" y="178"/>
                  </a:cubicBezTo>
                  <a:cubicBezTo>
                    <a:pt x="49" y="178"/>
                    <a:pt x="49" y="178"/>
                    <a:pt x="49" y="178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42" y="195"/>
                    <a:pt x="25" y="192"/>
                    <a:pt x="14" y="182"/>
                  </a:cubicBezTo>
                  <a:cubicBezTo>
                    <a:pt x="14" y="182"/>
                    <a:pt x="14" y="182"/>
                    <a:pt x="14" y="182"/>
                  </a:cubicBezTo>
                  <a:cubicBezTo>
                    <a:pt x="14" y="182"/>
                    <a:pt x="14" y="181"/>
                    <a:pt x="14" y="181"/>
                  </a:cubicBezTo>
                  <a:close/>
                  <a:moveTo>
                    <a:pt x="72" y="137"/>
                  </a:moveTo>
                  <a:cubicBezTo>
                    <a:pt x="66" y="147"/>
                    <a:pt x="54" y="147"/>
                    <a:pt x="58" y="167"/>
                  </a:cubicBezTo>
                  <a:cubicBezTo>
                    <a:pt x="58" y="167"/>
                    <a:pt x="58" y="167"/>
                    <a:pt x="59" y="167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62" y="163"/>
                    <a:pt x="64" y="159"/>
                    <a:pt x="66" y="155"/>
                  </a:cubicBezTo>
                  <a:cubicBezTo>
                    <a:pt x="66" y="155"/>
                    <a:pt x="66" y="155"/>
                    <a:pt x="67" y="155"/>
                  </a:cubicBezTo>
                  <a:cubicBezTo>
                    <a:pt x="67" y="155"/>
                    <a:pt x="67" y="155"/>
                    <a:pt x="67" y="156"/>
                  </a:cubicBezTo>
                  <a:cubicBezTo>
                    <a:pt x="65" y="161"/>
                    <a:pt x="63" y="165"/>
                    <a:pt x="60" y="170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75" y="168"/>
                    <a:pt x="78" y="151"/>
                    <a:pt x="73" y="137"/>
                  </a:cubicBezTo>
                  <a:cubicBezTo>
                    <a:pt x="73" y="137"/>
                    <a:pt x="73" y="137"/>
                    <a:pt x="73" y="137"/>
                  </a:cubicBezTo>
                  <a:cubicBezTo>
                    <a:pt x="73" y="137"/>
                    <a:pt x="72" y="137"/>
                    <a:pt x="72" y="137"/>
                  </a:cubicBezTo>
                  <a:close/>
                  <a:moveTo>
                    <a:pt x="36" y="215"/>
                  </a:moveTo>
                  <a:cubicBezTo>
                    <a:pt x="46" y="207"/>
                    <a:pt x="48" y="191"/>
                    <a:pt x="69" y="198"/>
                  </a:cubicBezTo>
                  <a:cubicBezTo>
                    <a:pt x="69" y="198"/>
                    <a:pt x="69" y="198"/>
                    <a:pt x="69" y="198"/>
                  </a:cubicBezTo>
                  <a:cubicBezTo>
                    <a:pt x="69" y="199"/>
                    <a:pt x="69" y="199"/>
                    <a:pt x="69" y="199"/>
                  </a:cubicBezTo>
                  <a:cubicBezTo>
                    <a:pt x="64" y="202"/>
                    <a:pt x="59" y="205"/>
                    <a:pt x="54" y="208"/>
                  </a:cubicBezTo>
                  <a:cubicBezTo>
                    <a:pt x="54" y="208"/>
                    <a:pt x="54" y="209"/>
                    <a:pt x="54" y="209"/>
                  </a:cubicBezTo>
                  <a:cubicBezTo>
                    <a:pt x="54" y="209"/>
                    <a:pt x="54" y="209"/>
                    <a:pt x="54" y="209"/>
                  </a:cubicBezTo>
                  <a:cubicBezTo>
                    <a:pt x="60" y="207"/>
                    <a:pt x="66" y="203"/>
                    <a:pt x="71" y="200"/>
                  </a:cubicBezTo>
                  <a:cubicBezTo>
                    <a:pt x="72" y="200"/>
                    <a:pt x="72" y="200"/>
                    <a:pt x="72" y="200"/>
                  </a:cubicBezTo>
                  <a:cubicBezTo>
                    <a:pt x="72" y="200"/>
                    <a:pt x="72" y="200"/>
                    <a:pt x="72" y="200"/>
                  </a:cubicBezTo>
                  <a:cubicBezTo>
                    <a:pt x="70" y="220"/>
                    <a:pt x="51" y="222"/>
                    <a:pt x="36" y="216"/>
                  </a:cubicBezTo>
                  <a:cubicBezTo>
                    <a:pt x="36" y="215"/>
                    <a:pt x="36" y="215"/>
                    <a:pt x="36" y="215"/>
                  </a:cubicBezTo>
                  <a:cubicBezTo>
                    <a:pt x="36" y="215"/>
                    <a:pt x="36" y="215"/>
                    <a:pt x="36" y="215"/>
                  </a:cubicBezTo>
                  <a:close/>
                  <a:moveTo>
                    <a:pt x="85" y="150"/>
                  </a:moveTo>
                  <a:cubicBezTo>
                    <a:pt x="80" y="161"/>
                    <a:pt x="67" y="165"/>
                    <a:pt x="75" y="185"/>
                  </a:cubicBezTo>
                  <a:cubicBezTo>
                    <a:pt x="76" y="185"/>
                    <a:pt x="76" y="186"/>
                    <a:pt x="76" y="186"/>
                  </a:cubicBezTo>
                  <a:cubicBezTo>
                    <a:pt x="76" y="186"/>
                    <a:pt x="76" y="185"/>
                    <a:pt x="76" y="185"/>
                  </a:cubicBezTo>
                  <a:cubicBezTo>
                    <a:pt x="78" y="180"/>
                    <a:pt x="80" y="175"/>
                    <a:pt x="82" y="170"/>
                  </a:cubicBezTo>
                  <a:cubicBezTo>
                    <a:pt x="82" y="169"/>
                    <a:pt x="82" y="169"/>
                    <a:pt x="82" y="169"/>
                  </a:cubicBezTo>
                  <a:cubicBezTo>
                    <a:pt x="83" y="169"/>
                    <a:pt x="83" y="170"/>
                    <a:pt x="83" y="170"/>
                  </a:cubicBezTo>
                  <a:cubicBezTo>
                    <a:pt x="81" y="176"/>
                    <a:pt x="80" y="182"/>
                    <a:pt x="78" y="188"/>
                  </a:cubicBezTo>
                  <a:cubicBezTo>
                    <a:pt x="77" y="188"/>
                    <a:pt x="77" y="188"/>
                    <a:pt x="78" y="188"/>
                  </a:cubicBezTo>
                  <a:cubicBezTo>
                    <a:pt x="78" y="188"/>
                    <a:pt x="78" y="188"/>
                    <a:pt x="78" y="188"/>
                  </a:cubicBezTo>
                  <a:cubicBezTo>
                    <a:pt x="94" y="183"/>
                    <a:pt x="94" y="164"/>
                    <a:pt x="86" y="150"/>
                  </a:cubicBezTo>
                  <a:cubicBezTo>
                    <a:pt x="86" y="150"/>
                    <a:pt x="85" y="150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lose/>
                  <a:moveTo>
                    <a:pt x="63" y="234"/>
                  </a:moveTo>
                  <a:cubicBezTo>
                    <a:pt x="72" y="224"/>
                    <a:pt x="71" y="209"/>
                    <a:pt x="93" y="211"/>
                  </a:cubicBezTo>
                  <a:cubicBezTo>
                    <a:pt x="93" y="211"/>
                    <a:pt x="94" y="211"/>
                    <a:pt x="94" y="212"/>
                  </a:cubicBezTo>
                  <a:cubicBezTo>
                    <a:pt x="94" y="212"/>
                    <a:pt x="94" y="212"/>
                    <a:pt x="94" y="212"/>
                  </a:cubicBezTo>
                  <a:cubicBezTo>
                    <a:pt x="89" y="216"/>
                    <a:pt x="85" y="220"/>
                    <a:pt x="80" y="224"/>
                  </a:cubicBezTo>
                  <a:cubicBezTo>
                    <a:pt x="80" y="224"/>
                    <a:pt x="80" y="225"/>
                    <a:pt x="80" y="225"/>
                  </a:cubicBezTo>
                  <a:cubicBezTo>
                    <a:pt x="80" y="225"/>
                    <a:pt x="80" y="225"/>
                    <a:pt x="81" y="225"/>
                  </a:cubicBezTo>
                  <a:cubicBezTo>
                    <a:pt x="86" y="221"/>
                    <a:pt x="91" y="217"/>
                    <a:pt x="96" y="213"/>
                  </a:cubicBezTo>
                  <a:cubicBezTo>
                    <a:pt x="96" y="213"/>
                    <a:pt x="96" y="213"/>
                    <a:pt x="97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7" y="233"/>
                    <a:pt x="79" y="239"/>
                    <a:pt x="64" y="235"/>
                  </a:cubicBezTo>
                  <a:cubicBezTo>
                    <a:pt x="63" y="235"/>
                    <a:pt x="63" y="234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lose/>
                  <a:moveTo>
                    <a:pt x="98" y="163"/>
                  </a:moveTo>
                  <a:cubicBezTo>
                    <a:pt x="97" y="175"/>
                    <a:pt x="86" y="183"/>
                    <a:pt x="100" y="199"/>
                  </a:cubicBezTo>
                  <a:cubicBezTo>
                    <a:pt x="100" y="199"/>
                    <a:pt x="101" y="199"/>
                    <a:pt x="101" y="199"/>
                  </a:cubicBezTo>
                  <a:cubicBezTo>
                    <a:pt x="101" y="199"/>
                    <a:pt x="101" y="199"/>
                    <a:pt x="101" y="199"/>
                  </a:cubicBezTo>
                  <a:cubicBezTo>
                    <a:pt x="101" y="193"/>
                    <a:pt x="102" y="188"/>
                    <a:pt x="101" y="182"/>
                  </a:cubicBezTo>
                  <a:cubicBezTo>
                    <a:pt x="101" y="182"/>
                    <a:pt x="102" y="182"/>
                    <a:pt x="102" y="182"/>
                  </a:cubicBezTo>
                  <a:cubicBezTo>
                    <a:pt x="102" y="182"/>
                    <a:pt x="102" y="182"/>
                    <a:pt x="102" y="182"/>
                  </a:cubicBezTo>
                  <a:cubicBezTo>
                    <a:pt x="103" y="188"/>
                    <a:pt x="103" y="194"/>
                    <a:pt x="103" y="201"/>
                  </a:cubicBezTo>
                  <a:cubicBezTo>
                    <a:pt x="103" y="201"/>
                    <a:pt x="103" y="201"/>
                    <a:pt x="103" y="201"/>
                  </a:cubicBezTo>
                  <a:cubicBezTo>
                    <a:pt x="103" y="201"/>
                    <a:pt x="104" y="201"/>
                    <a:pt x="104" y="201"/>
                  </a:cubicBezTo>
                  <a:cubicBezTo>
                    <a:pt x="117" y="190"/>
                    <a:pt x="111" y="172"/>
                    <a:pt x="99" y="162"/>
                  </a:cubicBezTo>
                  <a:cubicBezTo>
                    <a:pt x="99" y="162"/>
                    <a:pt x="99" y="162"/>
                    <a:pt x="98" y="162"/>
                  </a:cubicBezTo>
                  <a:cubicBezTo>
                    <a:pt x="98" y="162"/>
                    <a:pt x="98" y="162"/>
                    <a:pt x="98" y="163"/>
                  </a:cubicBezTo>
                  <a:close/>
                  <a:moveTo>
                    <a:pt x="118" y="171"/>
                  </a:moveTo>
                  <a:cubicBezTo>
                    <a:pt x="118" y="184"/>
                    <a:pt x="107" y="193"/>
                    <a:pt x="123" y="208"/>
                  </a:cubicBezTo>
                  <a:cubicBezTo>
                    <a:pt x="123" y="208"/>
                    <a:pt x="123" y="208"/>
                    <a:pt x="123" y="208"/>
                  </a:cubicBezTo>
                  <a:cubicBezTo>
                    <a:pt x="123" y="208"/>
                    <a:pt x="123" y="207"/>
                    <a:pt x="123" y="207"/>
                  </a:cubicBezTo>
                  <a:cubicBezTo>
                    <a:pt x="123" y="202"/>
                    <a:pt x="123" y="196"/>
                    <a:pt x="123" y="191"/>
                  </a:cubicBezTo>
                  <a:cubicBezTo>
                    <a:pt x="122" y="190"/>
                    <a:pt x="123" y="190"/>
                    <a:pt x="123" y="190"/>
                  </a:cubicBezTo>
                  <a:cubicBezTo>
                    <a:pt x="123" y="190"/>
                    <a:pt x="124" y="190"/>
                    <a:pt x="124" y="190"/>
                  </a:cubicBezTo>
                  <a:cubicBezTo>
                    <a:pt x="125" y="197"/>
                    <a:pt x="125" y="203"/>
                    <a:pt x="125" y="209"/>
                  </a:cubicBezTo>
                  <a:cubicBezTo>
                    <a:pt x="125" y="209"/>
                    <a:pt x="126" y="209"/>
                    <a:pt x="126" y="209"/>
                  </a:cubicBezTo>
                  <a:cubicBezTo>
                    <a:pt x="126" y="209"/>
                    <a:pt x="126" y="209"/>
                    <a:pt x="126" y="209"/>
                  </a:cubicBezTo>
                  <a:cubicBezTo>
                    <a:pt x="139" y="197"/>
                    <a:pt x="131" y="180"/>
                    <a:pt x="119" y="171"/>
                  </a:cubicBezTo>
                  <a:cubicBezTo>
                    <a:pt x="119" y="171"/>
                    <a:pt x="118" y="171"/>
                    <a:pt x="118" y="171"/>
                  </a:cubicBezTo>
                  <a:cubicBezTo>
                    <a:pt x="118" y="171"/>
                    <a:pt x="118" y="171"/>
                    <a:pt x="118" y="171"/>
                  </a:cubicBezTo>
                  <a:close/>
                  <a:moveTo>
                    <a:pt x="90" y="250"/>
                  </a:moveTo>
                  <a:cubicBezTo>
                    <a:pt x="99" y="239"/>
                    <a:pt x="95" y="221"/>
                    <a:pt x="120" y="221"/>
                  </a:cubicBezTo>
                  <a:cubicBezTo>
                    <a:pt x="120" y="221"/>
                    <a:pt x="121" y="221"/>
                    <a:pt x="121" y="221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16" y="227"/>
                    <a:pt x="111" y="233"/>
                    <a:pt x="106" y="238"/>
                  </a:cubicBezTo>
                  <a:cubicBezTo>
                    <a:pt x="106" y="238"/>
                    <a:pt x="106" y="239"/>
                    <a:pt x="106" y="239"/>
                  </a:cubicBezTo>
                  <a:cubicBezTo>
                    <a:pt x="106" y="239"/>
                    <a:pt x="107" y="239"/>
                    <a:pt x="107" y="239"/>
                  </a:cubicBezTo>
                  <a:cubicBezTo>
                    <a:pt x="113" y="234"/>
                    <a:pt x="119" y="228"/>
                    <a:pt x="123" y="222"/>
                  </a:cubicBezTo>
                  <a:cubicBezTo>
                    <a:pt x="124" y="221"/>
                    <a:pt x="124" y="221"/>
                    <a:pt x="124" y="221"/>
                  </a:cubicBezTo>
                  <a:cubicBezTo>
                    <a:pt x="124" y="221"/>
                    <a:pt x="124" y="222"/>
                    <a:pt x="124" y="222"/>
                  </a:cubicBezTo>
                  <a:cubicBezTo>
                    <a:pt x="128" y="243"/>
                    <a:pt x="108" y="254"/>
                    <a:pt x="90" y="251"/>
                  </a:cubicBezTo>
                  <a:cubicBezTo>
                    <a:pt x="90" y="251"/>
                    <a:pt x="90" y="251"/>
                    <a:pt x="90" y="251"/>
                  </a:cubicBezTo>
                  <a:cubicBezTo>
                    <a:pt x="90" y="251"/>
                    <a:pt x="90" y="251"/>
                    <a:pt x="90" y="250"/>
                  </a:cubicBezTo>
                  <a:close/>
                  <a:moveTo>
                    <a:pt x="168" y="9"/>
                  </a:moveTo>
                  <a:cubicBezTo>
                    <a:pt x="173" y="9"/>
                    <a:pt x="177" y="5"/>
                    <a:pt x="182" y="12"/>
                  </a:cubicBezTo>
                  <a:cubicBezTo>
                    <a:pt x="182" y="12"/>
                    <a:pt x="182" y="12"/>
                    <a:pt x="182" y="12"/>
                  </a:cubicBezTo>
                  <a:cubicBezTo>
                    <a:pt x="182" y="12"/>
                    <a:pt x="182" y="13"/>
                    <a:pt x="182" y="13"/>
                  </a:cubicBezTo>
                  <a:cubicBezTo>
                    <a:pt x="178" y="12"/>
                    <a:pt x="174" y="12"/>
                    <a:pt x="171" y="11"/>
                  </a:cubicBezTo>
                  <a:cubicBezTo>
                    <a:pt x="175" y="12"/>
                    <a:pt x="179" y="13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5"/>
                  </a:cubicBezTo>
                  <a:cubicBezTo>
                    <a:pt x="178" y="20"/>
                    <a:pt x="171" y="16"/>
                    <a:pt x="168" y="10"/>
                  </a:cubicBezTo>
                  <a:cubicBezTo>
                    <a:pt x="168" y="10"/>
                    <a:pt x="168" y="10"/>
                    <a:pt x="168" y="9"/>
                  </a:cubicBezTo>
                  <a:cubicBezTo>
                    <a:pt x="168" y="9"/>
                    <a:pt x="168" y="9"/>
                    <a:pt x="168" y="9"/>
                  </a:cubicBezTo>
                  <a:close/>
                  <a:moveTo>
                    <a:pt x="180" y="1"/>
                  </a:moveTo>
                  <a:cubicBezTo>
                    <a:pt x="183" y="6"/>
                    <a:pt x="182" y="12"/>
                    <a:pt x="191" y="13"/>
                  </a:cubicBezTo>
                  <a:cubicBezTo>
                    <a:pt x="191" y="13"/>
                    <a:pt x="192" y="13"/>
                    <a:pt x="192" y="13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89" y="9"/>
                    <a:pt x="186" y="6"/>
                    <a:pt x="183" y="3"/>
                  </a:cubicBezTo>
                  <a:cubicBezTo>
                    <a:pt x="187" y="5"/>
                    <a:pt x="190" y="8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5" y="4"/>
                    <a:pt x="187" y="0"/>
                    <a:pt x="180" y="0"/>
                  </a:cubicBezTo>
                  <a:cubicBezTo>
                    <a:pt x="180" y="0"/>
                    <a:pt x="180" y="0"/>
                    <a:pt x="180" y="1"/>
                  </a:cubicBezTo>
                  <a:cubicBezTo>
                    <a:pt x="180" y="1"/>
                    <a:pt x="180" y="1"/>
                    <a:pt x="180" y="1"/>
                  </a:cubicBezTo>
                  <a:close/>
                  <a:moveTo>
                    <a:pt x="175" y="22"/>
                  </a:moveTo>
                  <a:cubicBezTo>
                    <a:pt x="180" y="19"/>
                    <a:pt x="182" y="13"/>
                    <a:pt x="190" y="17"/>
                  </a:cubicBezTo>
                  <a:cubicBezTo>
                    <a:pt x="190" y="18"/>
                    <a:pt x="191" y="18"/>
                    <a:pt x="191" y="18"/>
                  </a:cubicBezTo>
                  <a:cubicBezTo>
                    <a:pt x="190" y="18"/>
                    <a:pt x="190" y="18"/>
                    <a:pt x="190" y="19"/>
                  </a:cubicBezTo>
                  <a:cubicBezTo>
                    <a:pt x="186" y="20"/>
                    <a:pt x="183" y="21"/>
                    <a:pt x="178" y="22"/>
                  </a:cubicBezTo>
                  <a:cubicBezTo>
                    <a:pt x="183" y="22"/>
                    <a:pt x="187" y="21"/>
                    <a:pt x="191" y="19"/>
                  </a:cubicBezTo>
                  <a:cubicBezTo>
                    <a:pt x="191" y="19"/>
                    <a:pt x="192" y="19"/>
                    <a:pt x="192" y="19"/>
                  </a:cubicBezTo>
                  <a:cubicBezTo>
                    <a:pt x="192" y="19"/>
                    <a:pt x="192" y="20"/>
                    <a:pt x="192" y="20"/>
                  </a:cubicBezTo>
                  <a:cubicBezTo>
                    <a:pt x="189" y="27"/>
                    <a:pt x="181" y="27"/>
                    <a:pt x="175" y="23"/>
                  </a:cubicBezTo>
                  <a:cubicBezTo>
                    <a:pt x="175" y="23"/>
                    <a:pt x="175" y="22"/>
                    <a:pt x="175" y="22"/>
                  </a:cubicBezTo>
                  <a:cubicBezTo>
                    <a:pt x="175" y="22"/>
                    <a:pt x="175" y="22"/>
                    <a:pt x="175" y="22"/>
                  </a:cubicBezTo>
                  <a:close/>
                  <a:moveTo>
                    <a:pt x="199" y="2"/>
                  </a:moveTo>
                  <a:cubicBezTo>
                    <a:pt x="201" y="8"/>
                    <a:pt x="197" y="14"/>
                    <a:pt x="206" y="19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7" y="19"/>
                    <a:pt x="207" y="18"/>
                    <a:pt x="207" y="18"/>
                  </a:cubicBezTo>
                  <a:cubicBezTo>
                    <a:pt x="206" y="14"/>
                    <a:pt x="204" y="9"/>
                    <a:pt x="202" y="5"/>
                  </a:cubicBezTo>
                  <a:cubicBezTo>
                    <a:pt x="205" y="9"/>
                    <a:pt x="207" y="14"/>
                    <a:pt x="208" y="19"/>
                  </a:cubicBezTo>
                  <a:cubicBezTo>
                    <a:pt x="208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14" y="11"/>
                    <a:pt x="207" y="4"/>
                    <a:pt x="200" y="1"/>
                  </a:cubicBezTo>
                  <a:cubicBezTo>
                    <a:pt x="200" y="1"/>
                    <a:pt x="200" y="1"/>
                    <a:pt x="200" y="1"/>
                  </a:cubicBezTo>
                  <a:cubicBezTo>
                    <a:pt x="199" y="1"/>
                    <a:pt x="199" y="1"/>
                    <a:pt x="199" y="2"/>
                  </a:cubicBezTo>
                  <a:close/>
                  <a:moveTo>
                    <a:pt x="186" y="28"/>
                  </a:moveTo>
                  <a:cubicBezTo>
                    <a:pt x="192" y="26"/>
                    <a:pt x="195" y="20"/>
                    <a:pt x="204" y="26"/>
                  </a:cubicBezTo>
                  <a:cubicBezTo>
                    <a:pt x="204" y="26"/>
                    <a:pt x="204" y="26"/>
                    <a:pt x="204" y="27"/>
                  </a:cubicBezTo>
                  <a:cubicBezTo>
                    <a:pt x="204" y="27"/>
                    <a:pt x="204" y="27"/>
                    <a:pt x="203" y="27"/>
                  </a:cubicBezTo>
                  <a:cubicBezTo>
                    <a:pt x="199" y="28"/>
                    <a:pt x="194" y="29"/>
                    <a:pt x="190" y="29"/>
                  </a:cubicBezTo>
                  <a:cubicBezTo>
                    <a:pt x="195" y="29"/>
                    <a:pt x="200" y="29"/>
                    <a:pt x="204" y="28"/>
                  </a:cubicBezTo>
                  <a:cubicBezTo>
                    <a:pt x="205" y="28"/>
                    <a:pt x="205" y="28"/>
                    <a:pt x="205" y="28"/>
                  </a:cubicBezTo>
                  <a:cubicBezTo>
                    <a:pt x="205" y="28"/>
                    <a:pt x="205" y="29"/>
                    <a:pt x="205" y="29"/>
                  </a:cubicBezTo>
                  <a:cubicBezTo>
                    <a:pt x="201" y="37"/>
                    <a:pt x="192" y="35"/>
                    <a:pt x="186" y="29"/>
                  </a:cubicBezTo>
                  <a:cubicBezTo>
                    <a:pt x="186" y="29"/>
                    <a:pt x="186" y="29"/>
                    <a:pt x="186" y="28"/>
                  </a:cubicBezTo>
                  <a:cubicBezTo>
                    <a:pt x="186" y="28"/>
                    <a:pt x="186" y="28"/>
                    <a:pt x="186" y="28"/>
                  </a:cubicBezTo>
                  <a:close/>
                  <a:moveTo>
                    <a:pt x="221" y="7"/>
                  </a:moveTo>
                  <a:cubicBezTo>
                    <a:pt x="220" y="15"/>
                    <a:pt x="213" y="20"/>
                    <a:pt x="221" y="29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2" y="28"/>
                    <a:pt x="222" y="27"/>
                    <a:pt x="223" y="26"/>
                  </a:cubicBezTo>
                  <a:cubicBezTo>
                    <a:pt x="223" y="25"/>
                    <a:pt x="223" y="25"/>
                    <a:pt x="223" y="25"/>
                  </a:cubicBezTo>
                  <a:cubicBezTo>
                    <a:pt x="223" y="25"/>
                    <a:pt x="224" y="25"/>
                    <a:pt x="224" y="26"/>
                  </a:cubicBezTo>
                  <a:cubicBezTo>
                    <a:pt x="224" y="27"/>
                    <a:pt x="224" y="28"/>
                    <a:pt x="223" y="30"/>
                  </a:cubicBezTo>
                  <a:cubicBezTo>
                    <a:pt x="223" y="30"/>
                    <a:pt x="224" y="30"/>
                    <a:pt x="224" y="30"/>
                  </a:cubicBezTo>
                  <a:cubicBezTo>
                    <a:pt x="224" y="30"/>
                    <a:pt x="224" y="30"/>
                    <a:pt x="224" y="30"/>
                  </a:cubicBezTo>
                  <a:cubicBezTo>
                    <a:pt x="232" y="24"/>
                    <a:pt x="228" y="13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lose/>
                  <a:moveTo>
                    <a:pt x="196" y="37"/>
                  </a:moveTo>
                  <a:cubicBezTo>
                    <a:pt x="203" y="36"/>
                    <a:pt x="207" y="28"/>
                    <a:pt x="216" y="37"/>
                  </a:cubicBezTo>
                  <a:cubicBezTo>
                    <a:pt x="217" y="37"/>
                    <a:pt x="217" y="37"/>
                    <a:pt x="217" y="38"/>
                  </a:cubicBezTo>
                  <a:cubicBezTo>
                    <a:pt x="217" y="38"/>
                    <a:pt x="216" y="38"/>
                    <a:pt x="216" y="38"/>
                  </a:cubicBezTo>
                  <a:cubicBezTo>
                    <a:pt x="215" y="38"/>
                    <a:pt x="214" y="38"/>
                    <a:pt x="213" y="38"/>
                  </a:cubicBezTo>
                  <a:cubicBezTo>
                    <a:pt x="213" y="38"/>
                    <a:pt x="213" y="39"/>
                    <a:pt x="213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5" y="39"/>
                    <a:pt x="216" y="39"/>
                    <a:pt x="217" y="39"/>
                  </a:cubicBezTo>
                  <a:cubicBezTo>
                    <a:pt x="217" y="39"/>
                    <a:pt x="218" y="39"/>
                    <a:pt x="218" y="39"/>
                  </a:cubicBezTo>
                  <a:cubicBezTo>
                    <a:pt x="218" y="40"/>
                    <a:pt x="218" y="40"/>
                    <a:pt x="218" y="40"/>
                  </a:cubicBezTo>
                  <a:cubicBezTo>
                    <a:pt x="212" y="49"/>
                    <a:pt x="202" y="45"/>
                    <a:pt x="196" y="38"/>
                  </a:cubicBezTo>
                  <a:cubicBezTo>
                    <a:pt x="196" y="38"/>
                    <a:pt x="196" y="37"/>
                    <a:pt x="196" y="37"/>
                  </a:cubicBezTo>
                  <a:cubicBezTo>
                    <a:pt x="196" y="37"/>
                    <a:pt x="196" y="37"/>
                    <a:pt x="196" y="37"/>
                  </a:cubicBezTo>
                  <a:close/>
                  <a:moveTo>
                    <a:pt x="240" y="20"/>
                  </a:moveTo>
                  <a:cubicBezTo>
                    <a:pt x="237" y="28"/>
                    <a:pt x="228" y="32"/>
                    <a:pt x="235" y="45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6" y="45"/>
                    <a:pt x="236" y="45"/>
                    <a:pt x="236" y="45"/>
                  </a:cubicBezTo>
                  <a:cubicBezTo>
                    <a:pt x="237" y="43"/>
                    <a:pt x="237" y="40"/>
                    <a:pt x="238" y="38"/>
                  </a:cubicBezTo>
                  <a:cubicBezTo>
                    <a:pt x="238" y="38"/>
                    <a:pt x="238" y="38"/>
                    <a:pt x="238" y="38"/>
                  </a:cubicBezTo>
                  <a:cubicBezTo>
                    <a:pt x="239" y="38"/>
                    <a:pt x="239" y="38"/>
                    <a:pt x="239" y="39"/>
                  </a:cubicBezTo>
                  <a:cubicBezTo>
                    <a:pt x="238" y="41"/>
                    <a:pt x="238" y="44"/>
                    <a:pt x="237" y="46"/>
                  </a:cubicBezTo>
                  <a:cubicBezTo>
                    <a:pt x="237" y="46"/>
                    <a:pt x="237" y="47"/>
                    <a:pt x="237" y="47"/>
                  </a:cubicBezTo>
                  <a:cubicBezTo>
                    <a:pt x="237" y="47"/>
                    <a:pt x="237" y="47"/>
                    <a:pt x="238" y="47"/>
                  </a:cubicBezTo>
                  <a:cubicBezTo>
                    <a:pt x="248" y="42"/>
                    <a:pt x="247" y="29"/>
                    <a:pt x="241" y="20"/>
                  </a:cubicBezTo>
                  <a:cubicBezTo>
                    <a:pt x="241" y="20"/>
                    <a:pt x="241" y="20"/>
                    <a:pt x="240" y="20"/>
                  </a:cubicBezTo>
                  <a:cubicBezTo>
                    <a:pt x="240" y="20"/>
                    <a:pt x="240" y="20"/>
                    <a:pt x="240" y="20"/>
                  </a:cubicBezTo>
                  <a:close/>
                  <a:moveTo>
                    <a:pt x="205" y="49"/>
                  </a:moveTo>
                  <a:cubicBezTo>
                    <a:pt x="213" y="49"/>
                    <a:pt x="219" y="41"/>
                    <a:pt x="228" y="52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26" y="53"/>
                    <a:pt x="223" y="53"/>
                    <a:pt x="221" y="53"/>
                  </a:cubicBezTo>
                  <a:cubicBezTo>
                    <a:pt x="221" y="53"/>
                    <a:pt x="221" y="53"/>
                    <a:pt x="221" y="53"/>
                  </a:cubicBezTo>
                  <a:cubicBezTo>
                    <a:pt x="221" y="54"/>
                    <a:pt x="221" y="54"/>
                    <a:pt x="221" y="54"/>
                  </a:cubicBezTo>
                  <a:cubicBezTo>
                    <a:pt x="224" y="54"/>
                    <a:pt x="226" y="55"/>
                    <a:pt x="229" y="55"/>
                  </a:cubicBezTo>
                  <a:cubicBezTo>
                    <a:pt x="229" y="55"/>
                    <a:pt x="229" y="55"/>
                    <a:pt x="229" y="55"/>
                  </a:cubicBezTo>
                  <a:cubicBezTo>
                    <a:pt x="229" y="55"/>
                    <a:pt x="229" y="56"/>
                    <a:pt x="229" y="56"/>
                  </a:cubicBezTo>
                  <a:cubicBezTo>
                    <a:pt x="221" y="65"/>
                    <a:pt x="210" y="59"/>
                    <a:pt x="205" y="50"/>
                  </a:cubicBezTo>
                  <a:cubicBezTo>
                    <a:pt x="204" y="50"/>
                    <a:pt x="204" y="49"/>
                    <a:pt x="205" y="49"/>
                  </a:cubicBezTo>
                  <a:cubicBezTo>
                    <a:pt x="205" y="49"/>
                    <a:pt x="205" y="49"/>
                    <a:pt x="205" y="49"/>
                  </a:cubicBezTo>
                  <a:close/>
                  <a:moveTo>
                    <a:pt x="258" y="43"/>
                  </a:moveTo>
                  <a:cubicBezTo>
                    <a:pt x="253" y="50"/>
                    <a:pt x="242" y="51"/>
                    <a:pt x="247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9" y="65"/>
                    <a:pt x="250" y="63"/>
                    <a:pt x="252" y="60"/>
                  </a:cubicBezTo>
                  <a:cubicBezTo>
                    <a:pt x="252" y="60"/>
                    <a:pt x="252" y="59"/>
                    <a:pt x="253" y="60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1" y="64"/>
                    <a:pt x="250" y="67"/>
                    <a:pt x="248" y="70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8" y="70"/>
                    <a:pt x="248" y="71"/>
                    <a:pt x="249" y="71"/>
                  </a:cubicBezTo>
                  <a:cubicBezTo>
                    <a:pt x="261" y="69"/>
                    <a:pt x="263" y="54"/>
                    <a:pt x="259" y="43"/>
                  </a:cubicBezTo>
                  <a:cubicBezTo>
                    <a:pt x="259" y="43"/>
                    <a:pt x="259" y="42"/>
                    <a:pt x="258" y="42"/>
                  </a:cubicBezTo>
                  <a:cubicBezTo>
                    <a:pt x="258" y="42"/>
                    <a:pt x="258" y="42"/>
                    <a:pt x="258" y="43"/>
                  </a:cubicBezTo>
                  <a:close/>
                  <a:moveTo>
                    <a:pt x="212" y="64"/>
                  </a:moveTo>
                  <a:cubicBezTo>
                    <a:pt x="221" y="65"/>
                    <a:pt x="229" y="58"/>
                    <a:pt x="237" y="72"/>
                  </a:cubicBezTo>
                  <a:cubicBezTo>
                    <a:pt x="237" y="72"/>
                    <a:pt x="237" y="72"/>
                    <a:pt x="237" y="73"/>
                  </a:cubicBezTo>
                  <a:cubicBezTo>
                    <a:pt x="237" y="73"/>
                    <a:pt x="237" y="73"/>
                    <a:pt x="236" y="73"/>
                  </a:cubicBezTo>
                  <a:cubicBezTo>
                    <a:pt x="234" y="72"/>
                    <a:pt x="231" y="72"/>
                    <a:pt x="228" y="71"/>
                  </a:cubicBezTo>
                  <a:cubicBezTo>
                    <a:pt x="228" y="71"/>
                    <a:pt x="227" y="71"/>
                    <a:pt x="227" y="71"/>
                  </a:cubicBezTo>
                  <a:cubicBezTo>
                    <a:pt x="227" y="72"/>
                    <a:pt x="227" y="72"/>
                    <a:pt x="228" y="72"/>
                  </a:cubicBezTo>
                  <a:cubicBezTo>
                    <a:pt x="231" y="73"/>
                    <a:pt x="234" y="74"/>
                    <a:pt x="237" y="75"/>
                  </a:cubicBezTo>
                  <a:cubicBezTo>
                    <a:pt x="237" y="75"/>
                    <a:pt x="238" y="75"/>
                    <a:pt x="238" y="75"/>
                  </a:cubicBezTo>
                  <a:cubicBezTo>
                    <a:pt x="238" y="75"/>
                    <a:pt x="238" y="76"/>
                    <a:pt x="237" y="76"/>
                  </a:cubicBezTo>
                  <a:cubicBezTo>
                    <a:pt x="228" y="84"/>
                    <a:pt x="216" y="76"/>
                    <a:pt x="212" y="65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212" y="64"/>
                    <a:pt x="212" y="64"/>
                    <a:pt x="212" y="64"/>
                  </a:cubicBezTo>
                  <a:close/>
                  <a:moveTo>
                    <a:pt x="268" y="68"/>
                  </a:moveTo>
                  <a:cubicBezTo>
                    <a:pt x="262" y="76"/>
                    <a:pt x="251" y="76"/>
                    <a:pt x="253" y="93"/>
                  </a:cubicBezTo>
                  <a:cubicBezTo>
                    <a:pt x="253" y="93"/>
                    <a:pt x="254" y="94"/>
                    <a:pt x="254" y="94"/>
                  </a:cubicBezTo>
                  <a:cubicBezTo>
                    <a:pt x="254" y="94"/>
                    <a:pt x="254" y="94"/>
                    <a:pt x="254" y="93"/>
                  </a:cubicBezTo>
                  <a:cubicBezTo>
                    <a:pt x="256" y="91"/>
                    <a:pt x="258" y="88"/>
                    <a:pt x="260" y="85"/>
                  </a:cubicBezTo>
                  <a:cubicBezTo>
                    <a:pt x="260" y="85"/>
                    <a:pt x="261" y="85"/>
                    <a:pt x="261" y="85"/>
                  </a:cubicBezTo>
                  <a:cubicBezTo>
                    <a:pt x="261" y="85"/>
                    <a:pt x="261" y="85"/>
                    <a:pt x="261" y="86"/>
                  </a:cubicBezTo>
                  <a:cubicBezTo>
                    <a:pt x="259" y="89"/>
                    <a:pt x="257" y="92"/>
                    <a:pt x="255" y="96"/>
                  </a:cubicBezTo>
                  <a:cubicBezTo>
                    <a:pt x="255" y="96"/>
                    <a:pt x="255" y="96"/>
                    <a:pt x="255" y="96"/>
                  </a:cubicBezTo>
                  <a:cubicBezTo>
                    <a:pt x="255" y="96"/>
                    <a:pt x="255" y="96"/>
                    <a:pt x="255" y="96"/>
                  </a:cubicBezTo>
                  <a:cubicBezTo>
                    <a:pt x="269" y="96"/>
                    <a:pt x="272" y="81"/>
                    <a:pt x="269" y="69"/>
                  </a:cubicBezTo>
                  <a:cubicBezTo>
                    <a:pt x="269" y="68"/>
                    <a:pt x="268" y="68"/>
                    <a:pt x="268" y="68"/>
                  </a:cubicBezTo>
                  <a:cubicBezTo>
                    <a:pt x="268" y="68"/>
                    <a:pt x="268" y="68"/>
                    <a:pt x="268" y="68"/>
                  </a:cubicBezTo>
                  <a:close/>
                  <a:moveTo>
                    <a:pt x="217" y="82"/>
                  </a:moveTo>
                  <a:cubicBezTo>
                    <a:pt x="226" y="85"/>
                    <a:pt x="235" y="78"/>
                    <a:pt x="242" y="94"/>
                  </a:cubicBezTo>
                  <a:cubicBezTo>
                    <a:pt x="242" y="94"/>
                    <a:pt x="242" y="95"/>
                    <a:pt x="242" y="95"/>
                  </a:cubicBezTo>
                  <a:cubicBezTo>
                    <a:pt x="242" y="95"/>
                    <a:pt x="242" y="95"/>
                    <a:pt x="241" y="95"/>
                  </a:cubicBezTo>
                  <a:cubicBezTo>
                    <a:pt x="238" y="94"/>
                    <a:pt x="235" y="93"/>
                    <a:pt x="232" y="91"/>
                  </a:cubicBezTo>
                  <a:cubicBezTo>
                    <a:pt x="232" y="91"/>
                    <a:pt x="232" y="91"/>
                    <a:pt x="231" y="92"/>
                  </a:cubicBezTo>
                  <a:cubicBezTo>
                    <a:pt x="231" y="92"/>
                    <a:pt x="231" y="92"/>
                    <a:pt x="232" y="92"/>
                  </a:cubicBezTo>
                  <a:cubicBezTo>
                    <a:pt x="235" y="94"/>
                    <a:pt x="239" y="96"/>
                    <a:pt x="242" y="9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2" y="98"/>
                    <a:pt x="242" y="98"/>
                    <a:pt x="242" y="98"/>
                  </a:cubicBezTo>
                  <a:cubicBezTo>
                    <a:pt x="231" y="105"/>
                    <a:pt x="220" y="95"/>
                    <a:pt x="217" y="83"/>
                  </a:cubicBezTo>
                  <a:cubicBezTo>
                    <a:pt x="217" y="83"/>
                    <a:pt x="217" y="82"/>
                    <a:pt x="217" y="82"/>
                  </a:cubicBezTo>
                  <a:cubicBezTo>
                    <a:pt x="217" y="82"/>
                    <a:pt x="217" y="82"/>
                    <a:pt x="217" y="82"/>
                  </a:cubicBezTo>
                  <a:close/>
                  <a:moveTo>
                    <a:pt x="280" y="103"/>
                  </a:moveTo>
                  <a:cubicBezTo>
                    <a:pt x="271" y="108"/>
                    <a:pt x="260" y="102"/>
                    <a:pt x="255" y="120"/>
                  </a:cubicBezTo>
                  <a:cubicBezTo>
                    <a:pt x="255" y="120"/>
                    <a:pt x="255" y="121"/>
                    <a:pt x="256" y="121"/>
                  </a:cubicBezTo>
                  <a:cubicBezTo>
                    <a:pt x="256" y="121"/>
                    <a:pt x="256" y="121"/>
                    <a:pt x="256" y="121"/>
                  </a:cubicBezTo>
                  <a:cubicBezTo>
                    <a:pt x="260" y="119"/>
                    <a:pt x="263" y="117"/>
                    <a:pt x="266" y="115"/>
                  </a:cubicBezTo>
                  <a:cubicBezTo>
                    <a:pt x="266" y="115"/>
                    <a:pt x="267" y="115"/>
                    <a:pt x="267" y="115"/>
                  </a:cubicBezTo>
                  <a:cubicBezTo>
                    <a:pt x="267" y="115"/>
                    <a:pt x="267" y="116"/>
                    <a:pt x="267" y="116"/>
                  </a:cubicBezTo>
                  <a:cubicBezTo>
                    <a:pt x="263" y="119"/>
                    <a:pt x="260" y="121"/>
                    <a:pt x="256" y="123"/>
                  </a:cubicBezTo>
                  <a:cubicBezTo>
                    <a:pt x="256" y="123"/>
                    <a:pt x="255" y="123"/>
                    <a:pt x="255" y="124"/>
                  </a:cubicBezTo>
                  <a:cubicBezTo>
                    <a:pt x="255" y="124"/>
                    <a:pt x="256" y="124"/>
                    <a:pt x="256" y="124"/>
                  </a:cubicBezTo>
                  <a:cubicBezTo>
                    <a:pt x="269" y="130"/>
                    <a:pt x="279" y="117"/>
                    <a:pt x="281" y="104"/>
                  </a:cubicBezTo>
                  <a:cubicBezTo>
                    <a:pt x="281" y="104"/>
                    <a:pt x="280" y="103"/>
                    <a:pt x="280" y="103"/>
                  </a:cubicBezTo>
                  <a:cubicBezTo>
                    <a:pt x="280" y="103"/>
                    <a:pt x="280" y="103"/>
                    <a:pt x="280" y="103"/>
                  </a:cubicBezTo>
                  <a:close/>
                  <a:moveTo>
                    <a:pt x="218" y="100"/>
                  </a:moveTo>
                  <a:cubicBezTo>
                    <a:pt x="227" y="105"/>
                    <a:pt x="238" y="99"/>
                    <a:pt x="242" y="118"/>
                  </a:cubicBezTo>
                  <a:cubicBezTo>
                    <a:pt x="242" y="118"/>
                    <a:pt x="242" y="118"/>
                    <a:pt x="242" y="118"/>
                  </a:cubicBezTo>
                  <a:cubicBezTo>
                    <a:pt x="242" y="119"/>
                    <a:pt x="242" y="119"/>
                    <a:pt x="241" y="118"/>
                  </a:cubicBezTo>
                  <a:cubicBezTo>
                    <a:pt x="238" y="117"/>
                    <a:pt x="235" y="115"/>
                    <a:pt x="231" y="112"/>
                  </a:cubicBezTo>
                  <a:cubicBezTo>
                    <a:pt x="231" y="112"/>
                    <a:pt x="231" y="112"/>
                    <a:pt x="231" y="113"/>
                  </a:cubicBezTo>
                  <a:cubicBezTo>
                    <a:pt x="231" y="113"/>
                    <a:pt x="231" y="113"/>
                    <a:pt x="231" y="113"/>
                  </a:cubicBezTo>
                  <a:cubicBezTo>
                    <a:pt x="234" y="116"/>
                    <a:pt x="238" y="119"/>
                    <a:pt x="242" y="121"/>
                  </a:cubicBezTo>
                  <a:cubicBezTo>
                    <a:pt x="242" y="121"/>
                    <a:pt x="242" y="121"/>
                    <a:pt x="242" y="121"/>
                  </a:cubicBezTo>
                  <a:cubicBezTo>
                    <a:pt x="242" y="121"/>
                    <a:pt x="242" y="122"/>
                    <a:pt x="242" y="122"/>
                  </a:cubicBezTo>
                  <a:cubicBezTo>
                    <a:pt x="229" y="127"/>
                    <a:pt x="219" y="115"/>
                    <a:pt x="217" y="101"/>
                  </a:cubicBezTo>
                  <a:cubicBezTo>
                    <a:pt x="217" y="101"/>
                    <a:pt x="217" y="100"/>
                    <a:pt x="218" y="100"/>
                  </a:cubicBezTo>
                  <a:cubicBezTo>
                    <a:pt x="218" y="100"/>
                    <a:pt x="218" y="100"/>
                    <a:pt x="218" y="100"/>
                  </a:cubicBezTo>
                  <a:close/>
                  <a:moveTo>
                    <a:pt x="280" y="148"/>
                  </a:moveTo>
                  <a:cubicBezTo>
                    <a:pt x="270" y="147"/>
                    <a:pt x="263" y="136"/>
                    <a:pt x="250" y="150"/>
                  </a:cubicBezTo>
                  <a:cubicBezTo>
                    <a:pt x="249" y="150"/>
                    <a:pt x="249" y="150"/>
                    <a:pt x="249" y="150"/>
                  </a:cubicBezTo>
                  <a:cubicBezTo>
                    <a:pt x="250" y="151"/>
                    <a:pt x="250" y="151"/>
                    <a:pt x="250" y="151"/>
                  </a:cubicBezTo>
                  <a:cubicBezTo>
                    <a:pt x="254" y="151"/>
                    <a:pt x="259" y="151"/>
                    <a:pt x="263" y="151"/>
                  </a:cubicBezTo>
                  <a:cubicBezTo>
                    <a:pt x="263" y="151"/>
                    <a:pt x="263" y="151"/>
                    <a:pt x="263" y="151"/>
                  </a:cubicBezTo>
                  <a:cubicBezTo>
                    <a:pt x="263" y="152"/>
                    <a:pt x="263" y="152"/>
                    <a:pt x="263" y="152"/>
                  </a:cubicBezTo>
                  <a:cubicBezTo>
                    <a:pt x="258" y="153"/>
                    <a:pt x="253" y="153"/>
                    <a:pt x="248" y="153"/>
                  </a:cubicBezTo>
                  <a:cubicBezTo>
                    <a:pt x="248" y="153"/>
                    <a:pt x="248" y="153"/>
                    <a:pt x="248" y="153"/>
                  </a:cubicBezTo>
                  <a:cubicBezTo>
                    <a:pt x="248" y="153"/>
                    <a:pt x="248" y="153"/>
                    <a:pt x="248" y="154"/>
                  </a:cubicBezTo>
                  <a:cubicBezTo>
                    <a:pt x="257" y="167"/>
                    <a:pt x="273" y="160"/>
                    <a:pt x="281" y="149"/>
                  </a:cubicBezTo>
                  <a:cubicBezTo>
                    <a:pt x="281" y="148"/>
                    <a:pt x="281" y="148"/>
                    <a:pt x="281" y="148"/>
                  </a:cubicBezTo>
                  <a:cubicBezTo>
                    <a:pt x="281" y="148"/>
                    <a:pt x="281" y="148"/>
                    <a:pt x="280" y="148"/>
                  </a:cubicBezTo>
                  <a:close/>
                  <a:moveTo>
                    <a:pt x="217" y="118"/>
                  </a:moveTo>
                  <a:cubicBezTo>
                    <a:pt x="224" y="126"/>
                    <a:pt x="237" y="125"/>
                    <a:pt x="235" y="145"/>
                  </a:cubicBezTo>
                  <a:cubicBezTo>
                    <a:pt x="235" y="145"/>
                    <a:pt x="234" y="146"/>
                    <a:pt x="234" y="146"/>
                  </a:cubicBezTo>
                  <a:cubicBezTo>
                    <a:pt x="234" y="146"/>
                    <a:pt x="234" y="146"/>
                    <a:pt x="234" y="146"/>
                  </a:cubicBezTo>
                  <a:cubicBezTo>
                    <a:pt x="231" y="142"/>
                    <a:pt x="228" y="138"/>
                    <a:pt x="225" y="135"/>
                  </a:cubicBezTo>
                  <a:cubicBezTo>
                    <a:pt x="225" y="134"/>
                    <a:pt x="225" y="134"/>
                    <a:pt x="225" y="135"/>
                  </a:cubicBezTo>
                  <a:cubicBezTo>
                    <a:pt x="224" y="135"/>
                    <a:pt x="224" y="135"/>
                    <a:pt x="225" y="135"/>
                  </a:cubicBezTo>
                  <a:cubicBezTo>
                    <a:pt x="227" y="140"/>
                    <a:pt x="230" y="144"/>
                    <a:pt x="233" y="148"/>
                  </a:cubicBezTo>
                  <a:cubicBezTo>
                    <a:pt x="233" y="148"/>
                    <a:pt x="233" y="148"/>
                    <a:pt x="233" y="149"/>
                  </a:cubicBezTo>
                  <a:cubicBezTo>
                    <a:pt x="233" y="149"/>
                    <a:pt x="233" y="149"/>
                    <a:pt x="233" y="149"/>
                  </a:cubicBezTo>
                  <a:cubicBezTo>
                    <a:pt x="218" y="149"/>
                    <a:pt x="213" y="132"/>
                    <a:pt x="216" y="118"/>
                  </a:cubicBezTo>
                  <a:cubicBezTo>
                    <a:pt x="216" y="118"/>
                    <a:pt x="216" y="118"/>
                    <a:pt x="216" y="118"/>
                  </a:cubicBezTo>
                  <a:cubicBezTo>
                    <a:pt x="217" y="118"/>
                    <a:pt x="217" y="118"/>
                    <a:pt x="217" y="118"/>
                  </a:cubicBezTo>
                  <a:close/>
                  <a:moveTo>
                    <a:pt x="266" y="181"/>
                  </a:moveTo>
                  <a:cubicBezTo>
                    <a:pt x="256" y="178"/>
                    <a:pt x="251" y="165"/>
                    <a:pt x="234" y="176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9" y="178"/>
                    <a:pt x="244" y="179"/>
                    <a:pt x="248" y="180"/>
                  </a:cubicBezTo>
                  <a:cubicBezTo>
                    <a:pt x="248" y="180"/>
                    <a:pt x="249" y="181"/>
                    <a:pt x="249" y="181"/>
                  </a:cubicBezTo>
                  <a:cubicBezTo>
                    <a:pt x="249" y="181"/>
                    <a:pt x="248" y="182"/>
                    <a:pt x="248" y="182"/>
                  </a:cubicBezTo>
                  <a:cubicBezTo>
                    <a:pt x="243" y="181"/>
                    <a:pt x="237" y="180"/>
                    <a:pt x="232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8" y="195"/>
                    <a:pt x="255" y="192"/>
                    <a:pt x="266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6" y="181"/>
                    <a:pt x="266" y="181"/>
                  </a:cubicBezTo>
                  <a:close/>
                  <a:moveTo>
                    <a:pt x="208" y="137"/>
                  </a:moveTo>
                  <a:cubicBezTo>
                    <a:pt x="215" y="147"/>
                    <a:pt x="227" y="147"/>
                    <a:pt x="223" y="167"/>
                  </a:cubicBezTo>
                  <a:cubicBezTo>
                    <a:pt x="222" y="167"/>
                    <a:pt x="222" y="167"/>
                    <a:pt x="222" y="167"/>
                  </a:cubicBezTo>
                  <a:cubicBezTo>
                    <a:pt x="222" y="167"/>
                    <a:pt x="222" y="167"/>
                    <a:pt x="222" y="167"/>
                  </a:cubicBezTo>
                  <a:cubicBezTo>
                    <a:pt x="219" y="163"/>
                    <a:pt x="217" y="159"/>
                    <a:pt x="215" y="155"/>
                  </a:cubicBezTo>
                  <a:cubicBezTo>
                    <a:pt x="215" y="155"/>
                    <a:pt x="214" y="155"/>
                    <a:pt x="214" y="155"/>
                  </a:cubicBezTo>
                  <a:cubicBezTo>
                    <a:pt x="214" y="155"/>
                    <a:pt x="214" y="155"/>
                    <a:pt x="214" y="156"/>
                  </a:cubicBezTo>
                  <a:cubicBezTo>
                    <a:pt x="216" y="161"/>
                    <a:pt x="218" y="165"/>
                    <a:pt x="221" y="170"/>
                  </a:cubicBezTo>
                  <a:cubicBezTo>
                    <a:pt x="221" y="170"/>
                    <a:pt x="221" y="170"/>
                    <a:pt x="221" y="170"/>
                  </a:cubicBezTo>
                  <a:cubicBezTo>
                    <a:pt x="221" y="170"/>
                    <a:pt x="221" y="170"/>
                    <a:pt x="220" y="170"/>
                  </a:cubicBezTo>
                  <a:cubicBezTo>
                    <a:pt x="205" y="168"/>
                    <a:pt x="203" y="151"/>
                    <a:pt x="208" y="137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37"/>
                    <a:pt x="208" y="137"/>
                    <a:pt x="208" y="137"/>
                  </a:cubicBezTo>
                  <a:close/>
                  <a:moveTo>
                    <a:pt x="245" y="215"/>
                  </a:moveTo>
                  <a:cubicBezTo>
                    <a:pt x="234" y="207"/>
                    <a:pt x="233" y="191"/>
                    <a:pt x="212" y="198"/>
                  </a:cubicBezTo>
                  <a:cubicBezTo>
                    <a:pt x="212" y="198"/>
                    <a:pt x="212" y="198"/>
                    <a:pt x="212" y="198"/>
                  </a:cubicBezTo>
                  <a:cubicBezTo>
                    <a:pt x="211" y="199"/>
                    <a:pt x="212" y="199"/>
                    <a:pt x="212" y="199"/>
                  </a:cubicBezTo>
                  <a:cubicBezTo>
                    <a:pt x="217" y="202"/>
                    <a:pt x="222" y="205"/>
                    <a:pt x="227" y="208"/>
                  </a:cubicBezTo>
                  <a:cubicBezTo>
                    <a:pt x="227" y="208"/>
                    <a:pt x="227" y="209"/>
                    <a:pt x="227" y="209"/>
                  </a:cubicBezTo>
                  <a:cubicBezTo>
                    <a:pt x="227" y="209"/>
                    <a:pt x="227" y="209"/>
                    <a:pt x="226" y="209"/>
                  </a:cubicBezTo>
                  <a:cubicBezTo>
                    <a:pt x="220" y="207"/>
                    <a:pt x="215" y="203"/>
                    <a:pt x="209" y="200"/>
                  </a:cubicBezTo>
                  <a:cubicBezTo>
                    <a:pt x="209" y="200"/>
                    <a:pt x="209" y="200"/>
                    <a:pt x="209" y="200"/>
                  </a:cubicBezTo>
                  <a:cubicBezTo>
                    <a:pt x="209" y="200"/>
                    <a:pt x="208" y="200"/>
                    <a:pt x="208" y="200"/>
                  </a:cubicBezTo>
                  <a:cubicBezTo>
                    <a:pt x="211" y="220"/>
                    <a:pt x="230" y="222"/>
                    <a:pt x="245" y="216"/>
                  </a:cubicBezTo>
                  <a:cubicBezTo>
                    <a:pt x="245" y="215"/>
                    <a:pt x="245" y="215"/>
                    <a:pt x="245" y="215"/>
                  </a:cubicBezTo>
                  <a:cubicBezTo>
                    <a:pt x="245" y="215"/>
                    <a:pt x="245" y="215"/>
                    <a:pt x="245" y="215"/>
                  </a:cubicBezTo>
                  <a:close/>
                  <a:moveTo>
                    <a:pt x="196" y="150"/>
                  </a:moveTo>
                  <a:cubicBezTo>
                    <a:pt x="201" y="161"/>
                    <a:pt x="214" y="165"/>
                    <a:pt x="205" y="185"/>
                  </a:cubicBezTo>
                  <a:cubicBezTo>
                    <a:pt x="205" y="185"/>
                    <a:pt x="205" y="186"/>
                    <a:pt x="205" y="186"/>
                  </a:cubicBezTo>
                  <a:cubicBezTo>
                    <a:pt x="205" y="186"/>
                    <a:pt x="204" y="185"/>
                    <a:pt x="204" y="185"/>
                  </a:cubicBezTo>
                  <a:cubicBezTo>
                    <a:pt x="202" y="180"/>
                    <a:pt x="201" y="175"/>
                    <a:pt x="199" y="170"/>
                  </a:cubicBezTo>
                  <a:cubicBezTo>
                    <a:pt x="199" y="169"/>
                    <a:pt x="199" y="169"/>
                    <a:pt x="198" y="169"/>
                  </a:cubicBezTo>
                  <a:cubicBezTo>
                    <a:pt x="198" y="169"/>
                    <a:pt x="198" y="170"/>
                    <a:pt x="198" y="170"/>
                  </a:cubicBezTo>
                  <a:cubicBezTo>
                    <a:pt x="199" y="176"/>
                    <a:pt x="201" y="182"/>
                    <a:pt x="203" y="188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187" y="183"/>
                    <a:pt x="187" y="164"/>
                    <a:pt x="195" y="150"/>
                  </a:cubicBezTo>
                  <a:cubicBezTo>
                    <a:pt x="195" y="150"/>
                    <a:pt x="195" y="150"/>
                    <a:pt x="196" y="150"/>
                  </a:cubicBezTo>
                  <a:cubicBezTo>
                    <a:pt x="196" y="150"/>
                    <a:pt x="196" y="150"/>
                    <a:pt x="196" y="150"/>
                  </a:cubicBezTo>
                  <a:close/>
                  <a:moveTo>
                    <a:pt x="217" y="234"/>
                  </a:moveTo>
                  <a:cubicBezTo>
                    <a:pt x="208" y="224"/>
                    <a:pt x="210" y="209"/>
                    <a:pt x="188" y="211"/>
                  </a:cubicBezTo>
                  <a:cubicBezTo>
                    <a:pt x="187" y="211"/>
                    <a:pt x="187" y="211"/>
                    <a:pt x="187" y="212"/>
                  </a:cubicBezTo>
                  <a:cubicBezTo>
                    <a:pt x="187" y="212"/>
                    <a:pt x="187" y="212"/>
                    <a:pt x="187" y="212"/>
                  </a:cubicBezTo>
                  <a:cubicBezTo>
                    <a:pt x="192" y="216"/>
                    <a:pt x="196" y="220"/>
                    <a:pt x="201" y="224"/>
                  </a:cubicBezTo>
                  <a:cubicBezTo>
                    <a:pt x="201" y="224"/>
                    <a:pt x="201" y="225"/>
                    <a:pt x="201" y="225"/>
                  </a:cubicBezTo>
                  <a:cubicBezTo>
                    <a:pt x="201" y="225"/>
                    <a:pt x="200" y="225"/>
                    <a:pt x="200" y="225"/>
                  </a:cubicBezTo>
                  <a:cubicBezTo>
                    <a:pt x="195" y="221"/>
                    <a:pt x="189" y="217"/>
                    <a:pt x="185" y="213"/>
                  </a:cubicBezTo>
                  <a:cubicBezTo>
                    <a:pt x="185" y="213"/>
                    <a:pt x="184" y="213"/>
                    <a:pt x="184" y="213"/>
                  </a:cubicBezTo>
                  <a:cubicBezTo>
                    <a:pt x="184" y="213"/>
                    <a:pt x="184" y="213"/>
                    <a:pt x="184" y="213"/>
                  </a:cubicBezTo>
                  <a:cubicBezTo>
                    <a:pt x="183" y="233"/>
                    <a:pt x="202" y="239"/>
                    <a:pt x="217" y="235"/>
                  </a:cubicBezTo>
                  <a:cubicBezTo>
                    <a:pt x="217" y="235"/>
                    <a:pt x="218" y="234"/>
                    <a:pt x="218" y="234"/>
                  </a:cubicBezTo>
                  <a:cubicBezTo>
                    <a:pt x="218" y="234"/>
                    <a:pt x="218" y="234"/>
                    <a:pt x="217" y="234"/>
                  </a:cubicBezTo>
                  <a:close/>
                  <a:moveTo>
                    <a:pt x="183" y="163"/>
                  </a:moveTo>
                  <a:cubicBezTo>
                    <a:pt x="184" y="175"/>
                    <a:pt x="195" y="183"/>
                    <a:pt x="181" y="199"/>
                  </a:cubicBezTo>
                  <a:cubicBezTo>
                    <a:pt x="180" y="199"/>
                    <a:pt x="180" y="199"/>
                    <a:pt x="180" y="199"/>
                  </a:cubicBezTo>
                  <a:cubicBezTo>
                    <a:pt x="180" y="199"/>
                    <a:pt x="180" y="199"/>
                    <a:pt x="180" y="199"/>
                  </a:cubicBezTo>
                  <a:cubicBezTo>
                    <a:pt x="179" y="193"/>
                    <a:pt x="179" y="188"/>
                    <a:pt x="179" y="182"/>
                  </a:cubicBezTo>
                  <a:cubicBezTo>
                    <a:pt x="179" y="182"/>
                    <a:pt x="179" y="182"/>
                    <a:pt x="179" y="182"/>
                  </a:cubicBezTo>
                  <a:cubicBezTo>
                    <a:pt x="179" y="182"/>
                    <a:pt x="178" y="182"/>
                    <a:pt x="178" y="182"/>
                  </a:cubicBezTo>
                  <a:cubicBezTo>
                    <a:pt x="178" y="188"/>
                    <a:pt x="177" y="194"/>
                    <a:pt x="178" y="201"/>
                  </a:cubicBezTo>
                  <a:cubicBezTo>
                    <a:pt x="178" y="201"/>
                    <a:pt x="178" y="201"/>
                    <a:pt x="178" y="201"/>
                  </a:cubicBezTo>
                  <a:cubicBezTo>
                    <a:pt x="177" y="201"/>
                    <a:pt x="177" y="201"/>
                    <a:pt x="177" y="201"/>
                  </a:cubicBezTo>
                  <a:cubicBezTo>
                    <a:pt x="164" y="190"/>
                    <a:pt x="170" y="172"/>
                    <a:pt x="182" y="162"/>
                  </a:cubicBezTo>
                  <a:cubicBezTo>
                    <a:pt x="182" y="162"/>
                    <a:pt x="182" y="162"/>
                    <a:pt x="182" y="162"/>
                  </a:cubicBezTo>
                  <a:cubicBezTo>
                    <a:pt x="182" y="162"/>
                    <a:pt x="183" y="162"/>
                    <a:pt x="183" y="163"/>
                  </a:cubicBezTo>
                  <a:close/>
                  <a:moveTo>
                    <a:pt x="163" y="171"/>
                  </a:moveTo>
                  <a:cubicBezTo>
                    <a:pt x="163" y="184"/>
                    <a:pt x="174" y="193"/>
                    <a:pt x="158" y="208"/>
                  </a:cubicBezTo>
                  <a:cubicBezTo>
                    <a:pt x="158" y="208"/>
                    <a:pt x="158" y="208"/>
                    <a:pt x="158" y="208"/>
                  </a:cubicBezTo>
                  <a:cubicBezTo>
                    <a:pt x="157" y="208"/>
                    <a:pt x="157" y="207"/>
                    <a:pt x="157" y="207"/>
                  </a:cubicBezTo>
                  <a:cubicBezTo>
                    <a:pt x="157" y="202"/>
                    <a:pt x="158" y="196"/>
                    <a:pt x="158" y="191"/>
                  </a:cubicBezTo>
                  <a:cubicBezTo>
                    <a:pt x="158" y="190"/>
                    <a:pt x="158" y="190"/>
                    <a:pt x="158" y="190"/>
                  </a:cubicBezTo>
                  <a:cubicBezTo>
                    <a:pt x="158" y="190"/>
                    <a:pt x="157" y="190"/>
                    <a:pt x="157" y="190"/>
                  </a:cubicBezTo>
                  <a:cubicBezTo>
                    <a:pt x="156" y="197"/>
                    <a:pt x="155" y="203"/>
                    <a:pt x="155" y="209"/>
                  </a:cubicBezTo>
                  <a:cubicBezTo>
                    <a:pt x="155" y="209"/>
                    <a:pt x="155" y="209"/>
                    <a:pt x="155" y="209"/>
                  </a:cubicBezTo>
                  <a:cubicBezTo>
                    <a:pt x="155" y="209"/>
                    <a:pt x="155" y="209"/>
                    <a:pt x="154" y="209"/>
                  </a:cubicBezTo>
                  <a:cubicBezTo>
                    <a:pt x="142" y="197"/>
                    <a:pt x="150" y="180"/>
                    <a:pt x="162" y="171"/>
                  </a:cubicBezTo>
                  <a:cubicBezTo>
                    <a:pt x="162" y="171"/>
                    <a:pt x="162" y="171"/>
                    <a:pt x="163" y="171"/>
                  </a:cubicBezTo>
                  <a:cubicBezTo>
                    <a:pt x="163" y="171"/>
                    <a:pt x="163" y="171"/>
                    <a:pt x="163" y="171"/>
                  </a:cubicBezTo>
                  <a:close/>
                  <a:moveTo>
                    <a:pt x="191" y="250"/>
                  </a:moveTo>
                  <a:cubicBezTo>
                    <a:pt x="182" y="239"/>
                    <a:pt x="186" y="221"/>
                    <a:pt x="161" y="221"/>
                  </a:cubicBezTo>
                  <a:cubicBezTo>
                    <a:pt x="160" y="221"/>
                    <a:pt x="160" y="221"/>
                    <a:pt x="160" y="221"/>
                  </a:cubicBezTo>
                  <a:cubicBezTo>
                    <a:pt x="160" y="221"/>
                    <a:pt x="160" y="221"/>
                    <a:pt x="160" y="221"/>
                  </a:cubicBezTo>
                  <a:cubicBezTo>
                    <a:pt x="165" y="227"/>
                    <a:pt x="170" y="233"/>
                    <a:pt x="175" y="238"/>
                  </a:cubicBezTo>
                  <a:cubicBezTo>
                    <a:pt x="175" y="238"/>
                    <a:pt x="175" y="239"/>
                    <a:pt x="175" y="239"/>
                  </a:cubicBezTo>
                  <a:cubicBezTo>
                    <a:pt x="175" y="239"/>
                    <a:pt x="174" y="239"/>
                    <a:pt x="174" y="239"/>
                  </a:cubicBezTo>
                  <a:cubicBezTo>
                    <a:pt x="168" y="234"/>
                    <a:pt x="162" y="228"/>
                    <a:pt x="157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7" y="221"/>
                    <a:pt x="156" y="222"/>
                    <a:pt x="156" y="222"/>
                  </a:cubicBezTo>
                  <a:cubicBezTo>
                    <a:pt x="153" y="243"/>
                    <a:pt x="173" y="254"/>
                    <a:pt x="191" y="251"/>
                  </a:cubicBezTo>
                  <a:cubicBezTo>
                    <a:pt x="191" y="251"/>
                    <a:pt x="191" y="251"/>
                    <a:pt x="191" y="251"/>
                  </a:cubicBezTo>
                  <a:cubicBezTo>
                    <a:pt x="191" y="251"/>
                    <a:pt x="191" y="251"/>
                    <a:pt x="191" y="2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2363050" y="3971675"/>
            <a:ext cx="4312667" cy="437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fr-FR" sz="1300" b="1" dirty="0" smtClean="0">
                <a:solidFill>
                  <a:schemeClr val="bg2"/>
                </a:solidFill>
                <a:latin typeface="Century Gothic" pitchFamily="34" charset="0"/>
              </a:rPr>
              <a:t>Des solutions et services interopérables et</a:t>
            </a:r>
            <a:br>
              <a:rPr lang="fr-FR" sz="1300" b="1" dirty="0" smtClean="0">
                <a:solidFill>
                  <a:schemeClr val="bg2"/>
                </a:solidFill>
                <a:latin typeface="Century Gothic" pitchFamily="34" charset="0"/>
              </a:rPr>
            </a:br>
            <a:r>
              <a:rPr lang="fr-FR" sz="1300" b="1" dirty="0" smtClean="0">
                <a:solidFill>
                  <a:schemeClr val="bg2"/>
                </a:solidFill>
                <a:latin typeface="Century Gothic" pitchFamily="34" charset="0"/>
              </a:rPr>
              <a:t>évolutifs au cœur des besoins opérationnels</a:t>
            </a:r>
            <a:endParaRPr lang="fr-FR" sz="1300" b="1" dirty="0">
              <a:solidFill>
                <a:schemeClr val="bg2"/>
              </a:solidFill>
              <a:latin typeface="Century Gothic" pitchFamily="34" charset="0"/>
            </a:endParaRPr>
          </a:p>
        </p:txBody>
      </p:sp>
      <p:sp>
        <p:nvSpPr>
          <p:cNvPr id="22" name="Parallélogramme 21"/>
          <p:cNvSpPr/>
          <p:nvPr/>
        </p:nvSpPr>
        <p:spPr>
          <a:xfrm>
            <a:off x="2458200" y="3872203"/>
            <a:ext cx="4122366" cy="636371"/>
          </a:xfrm>
          <a:prstGeom prst="parallelogram">
            <a:avLst>
              <a:gd name="adj" fmla="val 0"/>
            </a:avLst>
          </a:prstGeom>
          <a:noFill/>
          <a:ln w="952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/>
          </a:p>
        </p:txBody>
      </p:sp>
      <p:sp>
        <p:nvSpPr>
          <p:cNvPr id="24" name="Demi-cadre 23"/>
          <p:cNvSpPr/>
          <p:nvPr/>
        </p:nvSpPr>
        <p:spPr bwMode="auto">
          <a:xfrm rot="10800000">
            <a:off x="6292799" y="4213005"/>
            <a:ext cx="290232" cy="296094"/>
          </a:xfrm>
          <a:prstGeom prst="halfFrame">
            <a:avLst>
              <a:gd name="adj1" fmla="val 9900"/>
              <a:gd name="adj2" fmla="val 10828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28" name="Demi-cadre 27"/>
          <p:cNvSpPr/>
          <p:nvPr/>
        </p:nvSpPr>
        <p:spPr bwMode="auto">
          <a:xfrm>
            <a:off x="2458289" y="3872203"/>
            <a:ext cx="290232" cy="296094"/>
          </a:xfrm>
          <a:prstGeom prst="halfFrame">
            <a:avLst>
              <a:gd name="adj1" fmla="val 9900"/>
              <a:gd name="adj2" fmla="val 10828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4897143" y="2106346"/>
            <a:ext cx="591759" cy="2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sz="1400" b="1" dirty="0" smtClean="0">
                <a:latin typeface="Century Gothic" pitchFamily="34" charset="0"/>
              </a:rPr>
              <a:t>N°1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97143" y="2277258"/>
            <a:ext cx="178864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fr-FR" sz="1000" dirty="0">
                <a:latin typeface="Century Gothic" pitchFamily="34" charset="0"/>
              </a:rPr>
              <a:t>européen en </a:t>
            </a:r>
            <a:r>
              <a:rPr lang="fr-FR" sz="1000" dirty="0" smtClean="0">
                <a:latin typeface="Century Gothic" pitchFamily="34" charset="0"/>
              </a:rPr>
              <a:t>électronique de </a:t>
            </a:r>
            <a:r>
              <a:rPr lang="fr-FR" sz="1000" dirty="0">
                <a:latin typeface="Century Gothic" pitchFamily="34" charset="0"/>
              </a:rPr>
              <a:t>défense</a:t>
            </a:r>
            <a:endParaRPr lang="en-US" sz="1000" dirty="0">
              <a:latin typeface="Century Gothic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97143" y="2765297"/>
            <a:ext cx="591759" cy="2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sz="1400" b="1" dirty="0" smtClean="0">
                <a:latin typeface="Century Gothic" pitchFamily="34" charset="0"/>
              </a:rPr>
              <a:t>N°1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97144" y="2936209"/>
            <a:ext cx="201368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fr-FR" sz="1000" dirty="0">
                <a:latin typeface="Century Gothic" pitchFamily="34" charset="0"/>
              </a:rPr>
              <a:t>européen et n°3 </a:t>
            </a:r>
            <a:r>
              <a:rPr lang="fr-FR" sz="1000" dirty="0" smtClean="0">
                <a:latin typeface="Century Gothic" pitchFamily="34" charset="0"/>
              </a:rPr>
              <a:t>mondial</a:t>
            </a:r>
            <a:br>
              <a:rPr lang="fr-FR" sz="1000" dirty="0" smtClean="0">
                <a:latin typeface="Century Gothic" pitchFamily="34" charset="0"/>
              </a:rPr>
            </a:br>
            <a:r>
              <a:rPr lang="fr-FR" sz="1000" dirty="0" smtClean="0">
                <a:latin typeface="Century Gothic" pitchFamily="34" charset="0"/>
              </a:rPr>
              <a:t>des radars de </a:t>
            </a:r>
            <a:r>
              <a:rPr lang="fr-FR" sz="1000" dirty="0">
                <a:latin typeface="Century Gothic" pitchFamily="34" charset="0"/>
              </a:rPr>
              <a:t>surface militaires </a:t>
            </a:r>
            <a:r>
              <a:rPr lang="fr-FR" sz="900" dirty="0">
                <a:latin typeface="Century Gothic" pitchFamily="34" charset="0"/>
              </a:rPr>
              <a:t>(navals et terrestres)</a:t>
            </a:r>
            <a:endParaRPr lang="en-US" sz="900" dirty="0">
              <a:latin typeface="Century Gothic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910824" y="2110373"/>
            <a:ext cx="536253" cy="2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sz="1400" b="1" dirty="0" smtClean="0">
                <a:latin typeface="Century Gothic" pitchFamily="34" charset="0"/>
              </a:rPr>
              <a:t>N°2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910824" y="2281285"/>
            <a:ext cx="1561091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fr-FR" sz="1000" dirty="0">
                <a:latin typeface="Century Gothic" pitchFamily="34" charset="0"/>
              </a:rPr>
              <a:t>mondial des radiocommunications de défense</a:t>
            </a:r>
            <a:endParaRPr lang="en-US" sz="1000" dirty="0">
              <a:latin typeface="Century Gothic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910824" y="2769324"/>
            <a:ext cx="536253" cy="2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sz="1400" b="1" dirty="0" smtClean="0">
                <a:latin typeface="Century Gothic" pitchFamily="34" charset="0"/>
              </a:rPr>
              <a:t>N°1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910824" y="2940236"/>
            <a:ext cx="156109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fr-FR" sz="1000" dirty="0">
                <a:latin typeface="Century Gothic" pitchFamily="34" charset="0"/>
              </a:rPr>
              <a:t>mondial des sonars acoustiques trempés</a:t>
            </a:r>
          </a:p>
        </p:txBody>
      </p:sp>
      <p:cxnSp>
        <p:nvCxnSpPr>
          <p:cNvPr id="34" name="Connecteur droit 33"/>
          <p:cNvCxnSpPr/>
          <p:nvPr/>
        </p:nvCxnSpPr>
        <p:spPr bwMode="auto">
          <a:xfrm flipH="1" flipV="1">
            <a:off x="6747641" y="2201654"/>
            <a:ext cx="12854" cy="1379746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2659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5000"/>
              </a:lnSpc>
              <a:defRPr/>
            </a:pPr>
            <a:r>
              <a:rPr lang="fr-FR" dirty="0" smtClean="0"/>
              <a:t>Défense : </a:t>
            </a:r>
            <a:r>
              <a:rPr lang="fr-FR" dirty="0"/>
              <a:t>Présence </a:t>
            </a:r>
            <a:r>
              <a:rPr lang="fr-FR" dirty="0" smtClean="0"/>
              <a:t>sur tous types de plateformes</a:t>
            </a:r>
            <a:endParaRPr lang="fr-FR" dirty="0"/>
          </a:p>
        </p:txBody>
      </p:sp>
      <p:sp>
        <p:nvSpPr>
          <p:cNvPr id="43" name="Freeform 47"/>
          <p:cNvSpPr>
            <a:spLocks/>
          </p:cNvSpPr>
          <p:nvPr/>
        </p:nvSpPr>
        <p:spPr bwMode="auto">
          <a:xfrm flipH="1">
            <a:off x="503906" y="2103458"/>
            <a:ext cx="2494898" cy="985762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44" name="Arrondir un rectangle à un seul coin 43"/>
          <p:cNvSpPr/>
          <p:nvPr/>
        </p:nvSpPr>
        <p:spPr>
          <a:xfrm>
            <a:off x="419609" y="2095669"/>
            <a:ext cx="2584789" cy="1007390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5" name="Arrondir un rectangle à un seul coin 44"/>
          <p:cNvSpPr/>
          <p:nvPr/>
        </p:nvSpPr>
        <p:spPr>
          <a:xfrm>
            <a:off x="414014" y="2095669"/>
            <a:ext cx="983352" cy="1007390"/>
          </a:xfrm>
          <a:prstGeom prst="round1Rect">
            <a:avLst>
              <a:gd name="adj" fmla="val 50000"/>
            </a:avLst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1391771" y="2363014"/>
            <a:ext cx="1801526" cy="510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1000" dirty="0">
                <a:solidFill>
                  <a:srgbClr val="333366"/>
                </a:solidFill>
                <a:cs typeface="Arial" charset="0"/>
              </a:rPr>
              <a:t>Radar RBE2 du  </a:t>
            </a:r>
            <a:br>
              <a:rPr lang="fr-FR" sz="1000" dirty="0">
                <a:solidFill>
                  <a:srgbClr val="333366"/>
                </a:solidFill>
                <a:cs typeface="Arial" charset="0"/>
              </a:rPr>
            </a:br>
            <a:r>
              <a:rPr lang="fr-FR" sz="1000" b="1" dirty="0">
                <a:solidFill>
                  <a:srgbClr val="333366"/>
                </a:solidFill>
                <a:cs typeface="Arial" charset="0"/>
              </a:rPr>
              <a:t>Rafale,</a:t>
            </a:r>
            <a:r>
              <a:rPr lang="fr-FR" sz="1000" dirty="0">
                <a:solidFill>
                  <a:srgbClr val="333366"/>
                </a:solidFill>
                <a:cs typeface="Arial" charset="0"/>
              </a:rPr>
              <a:t> avion de </a:t>
            </a:r>
            <a:br>
              <a:rPr lang="fr-FR" sz="1000" dirty="0">
                <a:solidFill>
                  <a:srgbClr val="333366"/>
                </a:solidFill>
                <a:cs typeface="Arial" charset="0"/>
              </a:rPr>
            </a:br>
            <a:r>
              <a:rPr lang="fr-FR" sz="1000" dirty="0">
                <a:solidFill>
                  <a:srgbClr val="333366"/>
                </a:solidFill>
                <a:cs typeface="Arial" charset="0"/>
              </a:rPr>
              <a:t>combat omnirôle</a:t>
            </a:r>
          </a:p>
        </p:txBody>
      </p:sp>
      <p:sp>
        <p:nvSpPr>
          <p:cNvPr id="47" name="Freeform 47"/>
          <p:cNvSpPr>
            <a:spLocks/>
          </p:cNvSpPr>
          <p:nvPr/>
        </p:nvSpPr>
        <p:spPr bwMode="auto">
          <a:xfrm flipH="1">
            <a:off x="503906" y="3299619"/>
            <a:ext cx="2494898" cy="985762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48" name="Arrondir un rectangle à un seul coin 47"/>
          <p:cNvSpPr/>
          <p:nvPr/>
        </p:nvSpPr>
        <p:spPr>
          <a:xfrm>
            <a:off x="419609" y="3291830"/>
            <a:ext cx="2584789" cy="1007390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9" name="Arrondir un rectangle à un seul coin 48"/>
          <p:cNvSpPr/>
          <p:nvPr/>
        </p:nvSpPr>
        <p:spPr>
          <a:xfrm>
            <a:off x="414014" y="3291830"/>
            <a:ext cx="983352" cy="1007390"/>
          </a:xfrm>
          <a:prstGeom prst="round1Rect">
            <a:avLst>
              <a:gd name="adj" fmla="val 50000"/>
            </a:avLst>
          </a:prstGeom>
          <a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1391771" y="3561015"/>
            <a:ext cx="1801526" cy="510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1000" dirty="0">
                <a:solidFill>
                  <a:srgbClr val="333366"/>
                </a:solidFill>
                <a:cs typeface="Arial" charset="0"/>
              </a:rPr>
              <a:t>Banc de test du 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>
                <a:solidFill>
                  <a:srgbClr val="333366"/>
                </a:solidFill>
                <a:cs typeface="Arial" charset="0"/>
              </a:rPr>
              <a:t>système de gestion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>
                <a:solidFill>
                  <a:srgbClr val="333366"/>
                </a:solidFill>
                <a:cs typeface="Arial" charset="0"/>
              </a:rPr>
              <a:t>de vol de l’</a:t>
            </a:r>
            <a:r>
              <a:rPr lang="fr-FR" sz="1000" b="1" dirty="0">
                <a:solidFill>
                  <a:srgbClr val="333366"/>
                </a:solidFill>
                <a:cs typeface="Arial" charset="0"/>
              </a:rPr>
              <a:t>A400M</a:t>
            </a:r>
            <a:endParaRPr lang="fr-FR" sz="1000" dirty="0">
              <a:solidFill>
                <a:srgbClr val="333366"/>
              </a:solidFill>
              <a:cs typeface="Arial" charset="0"/>
            </a:endParaRPr>
          </a:p>
        </p:txBody>
      </p:sp>
      <p:sp>
        <p:nvSpPr>
          <p:cNvPr id="51" name="Freeform 47"/>
          <p:cNvSpPr>
            <a:spLocks/>
          </p:cNvSpPr>
          <p:nvPr/>
        </p:nvSpPr>
        <p:spPr bwMode="auto">
          <a:xfrm flipH="1">
            <a:off x="479788" y="923356"/>
            <a:ext cx="2494898" cy="985762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solidFill>
                <a:schemeClr val="tx2"/>
              </a:solidFill>
            </a:endParaRPr>
          </a:p>
        </p:txBody>
      </p:sp>
      <p:sp>
        <p:nvSpPr>
          <p:cNvPr id="52" name="Arrondir un rectangle à un seul coin 51"/>
          <p:cNvSpPr/>
          <p:nvPr/>
        </p:nvSpPr>
        <p:spPr>
          <a:xfrm>
            <a:off x="395491" y="915567"/>
            <a:ext cx="2584789" cy="1007390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53" name="Arrondir un rectangle à un seul coin 52"/>
          <p:cNvSpPr/>
          <p:nvPr/>
        </p:nvSpPr>
        <p:spPr>
          <a:xfrm>
            <a:off x="389896" y="915567"/>
            <a:ext cx="983352" cy="1007390"/>
          </a:xfrm>
          <a:prstGeom prst="round1Rect">
            <a:avLst>
              <a:gd name="adj" fmla="val 50000"/>
            </a:avLst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1367653" y="1110181"/>
            <a:ext cx="1801526" cy="648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Pilote d’hélicoptère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de combat </a:t>
            </a:r>
            <a:r>
              <a:rPr lang="fr-FR" sz="1000" b="1" dirty="0">
                <a:ea typeface="Tahoma" panose="020B0604030504040204" pitchFamily="34" charset="0"/>
                <a:cs typeface="Century Gothic"/>
              </a:rPr>
              <a:t>Tigre 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équipé du viseur 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>
                <a:ea typeface="Tahoma" panose="020B0604030504040204" pitchFamily="34" charset="0"/>
                <a:cs typeface="Century Gothic"/>
              </a:rPr>
              <a:t>de casque TopOwl</a:t>
            </a:r>
          </a:p>
        </p:txBody>
      </p:sp>
      <p:sp>
        <p:nvSpPr>
          <p:cNvPr id="55" name="Freeform 47"/>
          <p:cNvSpPr>
            <a:spLocks/>
          </p:cNvSpPr>
          <p:nvPr/>
        </p:nvSpPr>
        <p:spPr bwMode="auto">
          <a:xfrm flipH="1">
            <a:off x="3384913" y="2103458"/>
            <a:ext cx="2494898" cy="985762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56" name="Arrondir un rectangle à un seul coin 55"/>
          <p:cNvSpPr/>
          <p:nvPr/>
        </p:nvSpPr>
        <p:spPr>
          <a:xfrm>
            <a:off x="3300616" y="2095669"/>
            <a:ext cx="2584789" cy="1007390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57" name="Arrondir un rectangle à un seul coin 56"/>
          <p:cNvSpPr/>
          <p:nvPr/>
        </p:nvSpPr>
        <p:spPr>
          <a:xfrm>
            <a:off x="3295021" y="2095669"/>
            <a:ext cx="983352" cy="1007390"/>
          </a:xfrm>
          <a:prstGeom prst="round1Rect">
            <a:avLst>
              <a:gd name="adj" fmla="val 50000"/>
            </a:avLst>
          </a:prstGeom>
          <a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4272778" y="2290285"/>
            <a:ext cx="1801526" cy="648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1000" dirty="0">
                <a:solidFill>
                  <a:srgbClr val="333366"/>
                </a:solidFill>
                <a:cs typeface="Arial" charset="0"/>
              </a:rPr>
              <a:t>Frégates 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>
                <a:solidFill>
                  <a:srgbClr val="333366"/>
                </a:solidFill>
                <a:cs typeface="Arial" charset="0"/>
              </a:rPr>
              <a:t>multimissions </a:t>
            </a:r>
          </a:p>
          <a:p>
            <a:pPr>
              <a:lnSpc>
                <a:spcPct val="90000"/>
              </a:lnSpc>
              <a:defRPr/>
            </a:pPr>
            <a:r>
              <a:rPr lang="fr-FR" sz="1000" b="1" dirty="0">
                <a:solidFill>
                  <a:srgbClr val="333366"/>
                </a:solidFill>
                <a:cs typeface="Arial" charset="0"/>
              </a:rPr>
              <a:t>FREMM</a:t>
            </a:r>
            <a:r>
              <a:rPr lang="fr-FR" sz="1000" dirty="0">
                <a:solidFill>
                  <a:srgbClr val="333366"/>
                </a:solidFill>
                <a:cs typeface="Arial" charset="0"/>
              </a:rPr>
              <a:t> équipés 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>
                <a:solidFill>
                  <a:srgbClr val="333366"/>
                </a:solidFill>
                <a:cs typeface="Arial" charset="0"/>
              </a:rPr>
              <a:t>du radar Herakles</a:t>
            </a:r>
            <a:endParaRPr lang="en-GB" sz="1000" dirty="0">
              <a:solidFill>
                <a:srgbClr val="333366"/>
              </a:solidFill>
              <a:cs typeface="Arial" charset="0"/>
            </a:endParaRPr>
          </a:p>
        </p:txBody>
      </p:sp>
      <p:sp>
        <p:nvSpPr>
          <p:cNvPr id="59" name="Freeform 47"/>
          <p:cNvSpPr>
            <a:spLocks/>
          </p:cNvSpPr>
          <p:nvPr/>
        </p:nvSpPr>
        <p:spPr bwMode="auto">
          <a:xfrm flipH="1">
            <a:off x="3384913" y="3299619"/>
            <a:ext cx="2494898" cy="985762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0" name="Arrondir un rectangle à un seul coin 59"/>
          <p:cNvSpPr/>
          <p:nvPr/>
        </p:nvSpPr>
        <p:spPr>
          <a:xfrm>
            <a:off x="3300616" y="3291830"/>
            <a:ext cx="2584789" cy="1007390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61" name="Arrondir un rectangle à un seul coin 60"/>
          <p:cNvSpPr/>
          <p:nvPr/>
        </p:nvSpPr>
        <p:spPr>
          <a:xfrm>
            <a:off x="3295021" y="3291830"/>
            <a:ext cx="983352" cy="1007390"/>
          </a:xfrm>
          <a:prstGeom prst="round1Rect">
            <a:avLst>
              <a:gd name="adj" fmla="val 50000"/>
            </a:avLst>
          </a:prstGeom>
          <a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4272778" y="3426746"/>
            <a:ext cx="1801526" cy="787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1000" dirty="0">
                <a:solidFill>
                  <a:srgbClr val="333366"/>
                </a:solidFill>
                <a:cs typeface="Arial" charset="0"/>
              </a:rPr>
              <a:t>Co-maître 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>
                <a:solidFill>
                  <a:srgbClr val="333366"/>
                </a:solidFill>
                <a:cs typeface="Arial" charset="0"/>
              </a:rPr>
              <a:t>d’œuvre du 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>
                <a:solidFill>
                  <a:srgbClr val="333366"/>
                </a:solidFill>
                <a:cs typeface="Arial" charset="0"/>
              </a:rPr>
              <a:t>programme de 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>
                <a:solidFill>
                  <a:srgbClr val="333366"/>
                </a:solidFill>
                <a:cs typeface="Arial" charset="0"/>
              </a:rPr>
              <a:t>porte-avions 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>
                <a:solidFill>
                  <a:srgbClr val="333366"/>
                </a:solidFill>
                <a:cs typeface="Arial" charset="0"/>
              </a:rPr>
              <a:t>britanniques </a:t>
            </a:r>
            <a:r>
              <a:rPr lang="fr-FR" sz="1000" b="1" dirty="0">
                <a:solidFill>
                  <a:srgbClr val="333366"/>
                </a:solidFill>
                <a:cs typeface="Arial" charset="0"/>
              </a:rPr>
              <a:t>CVF</a:t>
            </a:r>
            <a:endParaRPr lang="en-US" sz="1000" dirty="0">
              <a:solidFill>
                <a:srgbClr val="333366"/>
              </a:solidFill>
              <a:cs typeface="Arial" charset="0"/>
            </a:endParaRPr>
          </a:p>
        </p:txBody>
      </p:sp>
      <p:sp>
        <p:nvSpPr>
          <p:cNvPr id="63" name="Freeform 47"/>
          <p:cNvSpPr>
            <a:spLocks/>
          </p:cNvSpPr>
          <p:nvPr/>
        </p:nvSpPr>
        <p:spPr bwMode="auto">
          <a:xfrm flipH="1">
            <a:off x="3362596" y="923356"/>
            <a:ext cx="2494898" cy="985762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4" name="Arrondir un rectangle à un seul coin 63"/>
          <p:cNvSpPr/>
          <p:nvPr/>
        </p:nvSpPr>
        <p:spPr>
          <a:xfrm>
            <a:off x="3278299" y="915567"/>
            <a:ext cx="2584789" cy="1007390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65" name="Arrondir un rectangle à un seul coin 64"/>
          <p:cNvSpPr/>
          <p:nvPr/>
        </p:nvSpPr>
        <p:spPr>
          <a:xfrm>
            <a:off x="3272704" y="915567"/>
            <a:ext cx="983352" cy="1007390"/>
          </a:xfrm>
          <a:prstGeom prst="round1Rect">
            <a:avLst>
              <a:gd name="adj" fmla="val 50000"/>
            </a:avLst>
          </a:prstGeom>
          <a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4250461" y="1043047"/>
            <a:ext cx="1801526" cy="787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1000" dirty="0">
                <a:solidFill>
                  <a:srgbClr val="333366"/>
                </a:solidFill>
                <a:cs typeface="Arial" charset="0"/>
              </a:rPr>
              <a:t>Senseurs et 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>
                <a:solidFill>
                  <a:srgbClr val="333366"/>
                </a:solidFill>
                <a:cs typeface="Arial" charset="0"/>
              </a:rPr>
              <a:t>systèmes </a:t>
            </a:r>
            <a:r>
              <a:rPr lang="fr-FR" sz="1000" dirty="0" smtClean="0">
                <a:solidFill>
                  <a:srgbClr val="333366"/>
                </a:solidFill>
                <a:cs typeface="Arial" charset="0"/>
              </a:rPr>
              <a:t>pour</a:t>
            </a:r>
            <a:br>
              <a:rPr lang="fr-FR" sz="1000" dirty="0" smtClean="0">
                <a:solidFill>
                  <a:srgbClr val="333366"/>
                </a:solidFill>
                <a:cs typeface="Arial" charset="0"/>
              </a:rPr>
            </a:br>
            <a:r>
              <a:rPr lang="fr-FR" sz="1000" dirty="0" smtClean="0">
                <a:solidFill>
                  <a:srgbClr val="333366"/>
                </a:solidFill>
                <a:cs typeface="Arial" charset="0"/>
              </a:rPr>
              <a:t>les sous</a:t>
            </a:r>
            <a:r>
              <a:rPr lang="fr-FR" sz="1000" dirty="0">
                <a:solidFill>
                  <a:srgbClr val="333366"/>
                </a:solidFill>
                <a:cs typeface="Arial" charset="0"/>
              </a:rPr>
              <a:t>-marins 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>
                <a:solidFill>
                  <a:srgbClr val="333366"/>
                </a:solidFill>
                <a:cs typeface="Arial" charset="0"/>
              </a:rPr>
              <a:t>britanniques </a:t>
            </a:r>
          </a:p>
          <a:p>
            <a:pPr>
              <a:lnSpc>
                <a:spcPct val="90000"/>
              </a:lnSpc>
              <a:defRPr/>
            </a:pPr>
            <a:r>
              <a:rPr lang="fr-FR" sz="1000" b="1" dirty="0">
                <a:solidFill>
                  <a:srgbClr val="333366"/>
                </a:solidFill>
                <a:cs typeface="Arial" charset="0"/>
              </a:rPr>
              <a:t>Astute</a:t>
            </a:r>
            <a:endParaRPr lang="en-US" sz="1000" b="1" dirty="0">
              <a:solidFill>
                <a:srgbClr val="333366"/>
              </a:solidFill>
              <a:cs typeface="Arial" charset="0"/>
            </a:endParaRPr>
          </a:p>
        </p:txBody>
      </p:sp>
      <p:sp>
        <p:nvSpPr>
          <p:cNvPr id="67" name="Freeform 47"/>
          <p:cNvSpPr>
            <a:spLocks/>
          </p:cNvSpPr>
          <p:nvPr/>
        </p:nvSpPr>
        <p:spPr bwMode="auto">
          <a:xfrm flipH="1">
            <a:off x="6267721" y="2103458"/>
            <a:ext cx="2494898" cy="985762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8" name="Arrondir un rectangle à un seul coin 67"/>
          <p:cNvSpPr/>
          <p:nvPr/>
        </p:nvSpPr>
        <p:spPr>
          <a:xfrm>
            <a:off x="6183424" y="2095669"/>
            <a:ext cx="2584789" cy="1007390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69" name="Arrondir un rectangle à un seul coin 68"/>
          <p:cNvSpPr/>
          <p:nvPr/>
        </p:nvSpPr>
        <p:spPr>
          <a:xfrm>
            <a:off x="6177829" y="2095669"/>
            <a:ext cx="983352" cy="1007390"/>
          </a:xfrm>
          <a:prstGeom prst="round1Rect">
            <a:avLst>
              <a:gd name="adj" fmla="val 50000"/>
            </a:avLst>
          </a:prstGeom>
          <a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0" name="Rectangle 69"/>
          <p:cNvSpPr/>
          <p:nvPr/>
        </p:nvSpPr>
        <p:spPr>
          <a:xfrm>
            <a:off x="7155586" y="2290285"/>
            <a:ext cx="1801526" cy="648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1000" dirty="0">
                <a:solidFill>
                  <a:srgbClr val="333366"/>
                </a:solidFill>
                <a:cs typeface="Arial" charset="0"/>
              </a:rPr>
              <a:t>Le</a:t>
            </a:r>
            <a:r>
              <a:rPr lang="fr-FR" sz="1000" b="1" dirty="0">
                <a:solidFill>
                  <a:srgbClr val="333366"/>
                </a:solidFill>
                <a:cs typeface="Arial" charset="0"/>
              </a:rPr>
              <a:t> Hawkei : 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>
                <a:solidFill>
                  <a:srgbClr val="333366"/>
                </a:solidFill>
                <a:cs typeface="Arial" charset="0"/>
              </a:rPr>
              <a:t>véhicule blindé 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>
                <a:solidFill>
                  <a:srgbClr val="333366"/>
                </a:solidFill>
                <a:cs typeface="Arial" charset="0"/>
              </a:rPr>
              <a:t>léger de nouvelle 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>
                <a:solidFill>
                  <a:srgbClr val="333366"/>
                </a:solidFill>
                <a:cs typeface="Arial" charset="0"/>
              </a:rPr>
              <a:t>génération</a:t>
            </a:r>
            <a:endParaRPr lang="en-US" sz="1000" dirty="0">
              <a:solidFill>
                <a:srgbClr val="333366"/>
              </a:solidFill>
              <a:cs typeface="Arial" charset="0"/>
            </a:endParaRPr>
          </a:p>
        </p:txBody>
      </p:sp>
      <p:sp>
        <p:nvSpPr>
          <p:cNvPr id="71" name="Freeform 47"/>
          <p:cNvSpPr>
            <a:spLocks/>
          </p:cNvSpPr>
          <p:nvPr/>
        </p:nvSpPr>
        <p:spPr bwMode="auto">
          <a:xfrm flipH="1">
            <a:off x="6267721" y="3299619"/>
            <a:ext cx="2494898" cy="985762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2" name="Arrondir un rectangle à un seul coin 71"/>
          <p:cNvSpPr/>
          <p:nvPr/>
        </p:nvSpPr>
        <p:spPr>
          <a:xfrm>
            <a:off x="6183424" y="3291830"/>
            <a:ext cx="2584789" cy="1007390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3" name="Arrondir un rectangle à un seul coin 72"/>
          <p:cNvSpPr/>
          <p:nvPr/>
        </p:nvSpPr>
        <p:spPr>
          <a:xfrm>
            <a:off x="6177829" y="3291830"/>
            <a:ext cx="983352" cy="1007390"/>
          </a:xfrm>
          <a:prstGeom prst="round1Rect">
            <a:avLst>
              <a:gd name="adj" fmla="val 50000"/>
            </a:avLst>
          </a:prstGeom>
          <a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4" name="Rectangle 73"/>
          <p:cNvSpPr/>
          <p:nvPr/>
        </p:nvSpPr>
        <p:spPr>
          <a:xfrm>
            <a:off x="7155586" y="3541604"/>
            <a:ext cx="1801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1000" dirty="0">
                <a:solidFill>
                  <a:srgbClr val="333366"/>
                </a:solidFill>
                <a:cs typeface="Arial" charset="0"/>
              </a:rPr>
              <a:t>Thales équipe </a:t>
            </a:r>
            <a:r>
              <a:rPr lang="fr-FR" sz="1000" dirty="0" smtClean="0">
                <a:solidFill>
                  <a:srgbClr val="333366"/>
                </a:solidFill>
                <a:cs typeface="Arial" charset="0"/>
              </a:rPr>
              <a:t>plus</a:t>
            </a:r>
            <a:br>
              <a:rPr lang="fr-FR" sz="1000" dirty="0" smtClean="0">
                <a:solidFill>
                  <a:srgbClr val="333366"/>
                </a:solidFill>
                <a:cs typeface="Arial" charset="0"/>
              </a:rPr>
            </a:br>
            <a:r>
              <a:rPr lang="fr-FR" sz="1000" dirty="0" smtClean="0">
                <a:solidFill>
                  <a:srgbClr val="333366"/>
                </a:solidFill>
                <a:cs typeface="Arial" charset="0"/>
              </a:rPr>
              <a:t>de </a:t>
            </a:r>
            <a:r>
              <a:rPr lang="fr-FR" sz="1000" dirty="0">
                <a:solidFill>
                  <a:srgbClr val="333366"/>
                </a:solidFill>
                <a:cs typeface="Arial" charset="0"/>
              </a:rPr>
              <a:t>50 </a:t>
            </a:r>
            <a:r>
              <a:rPr lang="fr-FR" sz="1000" dirty="0" smtClean="0">
                <a:solidFill>
                  <a:srgbClr val="333366"/>
                </a:solidFill>
                <a:cs typeface="Arial" charset="0"/>
              </a:rPr>
              <a:t>armées de terre</a:t>
            </a:r>
            <a:br>
              <a:rPr lang="fr-FR" sz="1000" dirty="0" smtClean="0">
                <a:solidFill>
                  <a:srgbClr val="333366"/>
                </a:solidFill>
                <a:cs typeface="Arial" charset="0"/>
              </a:rPr>
            </a:br>
            <a:r>
              <a:rPr lang="fr-FR" sz="1000" dirty="0" smtClean="0">
                <a:solidFill>
                  <a:srgbClr val="333366"/>
                </a:solidFill>
                <a:cs typeface="Arial" charset="0"/>
              </a:rPr>
              <a:t>et </a:t>
            </a:r>
            <a:r>
              <a:rPr lang="fr-FR" sz="1000" dirty="0">
                <a:solidFill>
                  <a:srgbClr val="333366"/>
                </a:solidFill>
                <a:cs typeface="Arial" charset="0"/>
              </a:rPr>
              <a:t>plus </a:t>
            </a:r>
            <a:r>
              <a:rPr lang="fr-FR" sz="1000" dirty="0" smtClean="0">
                <a:solidFill>
                  <a:srgbClr val="333366"/>
                </a:solidFill>
                <a:cs typeface="Arial" charset="0"/>
              </a:rPr>
              <a:t>de 40 </a:t>
            </a:r>
            <a:r>
              <a:rPr lang="fr-FR" sz="1000" dirty="0">
                <a:solidFill>
                  <a:srgbClr val="333366"/>
                </a:solidFill>
                <a:cs typeface="Arial" charset="0"/>
              </a:rPr>
              <a:t>forces navales </a:t>
            </a:r>
            <a:r>
              <a:rPr lang="fr-FR" sz="1000" dirty="0" smtClean="0">
                <a:solidFill>
                  <a:srgbClr val="333366"/>
                </a:solidFill>
                <a:cs typeface="Arial" charset="0"/>
              </a:rPr>
              <a:t>dans </a:t>
            </a:r>
            <a:r>
              <a:rPr lang="fr-FR" sz="1000" dirty="0">
                <a:solidFill>
                  <a:srgbClr val="333366"/>
                </a:solidFill>
                <a:cs typeface="Arial" charset="0"/>
              </a:rPr>
              <a:t>le monde</a:t>
            </a:r>
          </a:p>
        </p:txBody>
      </p:sp>
      <p:sp>
        <p:nvSpPr>
          <p:cNvPr id="37" name="Freeform 47"/>
          <p:cNvSpPr>
            <a:spLocks/>
          </p:cNvSpPr>
          <p:nvPr/>
        </p:nvSpPr>
        <p:spPr bwMode="auto">
          <a:xfrm flipH="1">
            <a:off x="6267721" y="944000"/>
            <a:ext cx="2494898" cy="874169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8" name="Arrondir un rectangle à un seul coin 37"/>
          <p:cNvSpPr/>
          <p:nvPr/>
        </p:nvSpPr>
        <p:spPr>
          <a:xfrm>
            <a:off x="6183424" y="937093"/>
            <a:ext cx="2584789" cy="985864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defRPr/>
            </a:pPr>
            <a:endParaRPr lang="en-US" sz="1000" dirty="0">
              <a:solidFill>
                <a:srgbClr val="333366"/>
              </a:solidFill>
              <a:cs typeface="Arial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7525" y="895704"/>
            <a:ext cx="1002794" cy="1024130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7161181" y="1112296"/>
            <a:ext cx="160143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1000" dirty="0" smtClean="0">
                <a:solidFill>
                  <a:srgbClr val="333366"/>
                </a:solidFill>
                <a:cs typeface="Arial" charset="0"/>
              </a:rPr>
              <a:t>Programme </a:t>
            </a:r>
            <a:r>
              <a:rPr lang="fr-FR" sz="1000" b="1" dirty="0" smtClean="0">
                <a:solidFill>
                  <a:srgbClr val="333366"/>
                </a:solidFill>
                <a:cs typeface="Arial" charset="0"/>
              </a:rPr>
              <a:t>Scorpion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 smtClean="0">
                <a:solidFill>
                  <a:srgbClr val="333366"/>
                </a:solidFill>
                <a:cs typeface="Arial" charset="0"/>
              </a:rPr>
              <a:t>d’engin blindé </a:t>
            </a:r>
            <a:r>
              <a:rPr lang="fr-FR" sz="1000" dirty="0" err="1" smtClean="0">
                <a:solidFill>
                  <a:srgbClr val="333366"/>
                </a:solidFill>
                <a:cs typeface="Arial" charset="0"/>
              </a:rPr>
              <a:t>multirôle</a:t>
            </a:r>
            <a:endParaRPr lang="en-US" sz="1000" dirty="0">
              <a:solidFill>
                <a:srgbClr val="33336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24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Défense : autres références</a:t>
            </a:r>
            <a:endParaRPr lang="fr-FR" dirty="0"/>
          </a:p>
        </p:txBody>
      </p:sp>
      <p:sp>
        <p:nvSpPr>
          <p:cNvPr id="3" name="Freeform 47"/>
          <p:cNvSpPr>
            <a:spLocks/>
          </p:cNvSpPr>
          <p:nvPr/>
        </p:nvSpPr>
        <p:spPr bwMode="auto">
          <a:xfrm flipH="1">
            <a:off x="419609" y="708465"/>
            <a:ext cx="2579195" cy="874169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4" name="Freeform 47"/>
          <p:cNvSpPr>
            <a:spLocks/>
          </p:cNvSpPr>
          <p:nvPr/>
        </p:nvSpPr>
        <p:spPr bwMode="auto">
          <a:xfrm flipH="1">
            <a:off x="503906" y="1677214"/>
            <a:ext cx="2494898" cy="874169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5" name="Arrondir un rectangle à un seul coin 4"/>
          <p:cNvSpPr/>
          <p:nvPr/>
        </p:nvSpPr>
        <p:spPr>
          <a:xfrm>
            <a:off x="419609" y="1670307"/>
            <a:ext cx="2584789" cy="893349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6" name="Arrondir un rectangle à un seul coin 5"/>
          <p:cNvSpPr/>
          <p:nvPr/>
        </p:nvSpPr>
        <p:spPr>
          <a:xfrm>
            <a:off x="414014" y="1670307"/>
            <a:ext cx="923552" cy="893349"/>
          </a:xfrm>
          <a:prstGeom prst="round1Rect">
            <a:avLst>
              <a:gd name="adj" fmla="val 50000"/>
            </a:avLst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391771" y="1942501"/>
            <a:ext cx="1801526" cy="357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1000" dirty="0">
                <a:solidFill>
                  <a:srgbClr val="333366"/>
                </a:solidFill>
                <a:cs typeface="Arial" charset="0"/>
              </a:rPr>
              <a:t>Drone </a:t>
            </a:r>
          </a:p>
          <a:p>
            <a:pPr>
              <a:lnSpc>
                <a:spcPct val="85000"/>
              </a:lnSpc>
              <a:defRPr/>
            </a:pPr>
            <a:r>
              <a:rPr lang="en-US" sz="1000" b="1" dirty="0">
                <a:solidFill>
                  <a:srgbClr val="333366"/>
                </a:solidFill>
                <a:cs typeface="Arial" charset="0"/>
              </a:rPr>
              <a:t>Watchkeeper</a:t>
            </a:r>
            <a:r>
              <a:rPr lang="en-US" sz="1000" dirty="0">
                <a:solidFill>
                  <a:srgbClr val="333366"/>
                </a:solidFill>
                <a:cs typeface="Arial" charset="0"/>
              </a:rPr>
              <a:t> </a:t>
            </a:r>
          </a:p>
        </p:txBody>
      </p:sp>
      <p:sp>
        <p:nvSpPr>
          <p:cNvPr id="8" name="Freeform 47"/>
          <p:cNvSpPr>
            <a:spLocks/>
          </p:cNvSpPr>
          <p:nvPr/>
        </p:nvSpPr>
        <p:spPr bwMode="auto">
          <a:xfrm flipH="1">
            <a:off x="503906" y="2653724"/>
            <a:ext cx="2494898" cy="874169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Arrondir un rectangle à un seul coin 8"/>
          <p:cNvSpPr/>
          <p:nvPr/>
        </p:nvSpPr>
        <p:spPr>
          <a:xfrm>
            <a:off x="419609" y="2646816"/>
            <a:ext cx="2584789" cy="893349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0" name="Arrondir un rectangle à un seul coin 9"/>
          <p:cNvSpPr/>
          <p:nvPr/>
        </p:nvSpPr>
        <p:spPr>
          <a:xfrm>
            <a:off x="414014" y="2646816"/>
            <a:ext cx="923552" cy="893349"/>
          </a:xfrm>
          <a:prstGeom prst="round1Rect">
            <a:avLst>
              <a:gd name="adj" fmla="val 50000"/>
            </a:avLst>
          </a:prstGeom>
          <a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391771" y="2784481"/>
            <a:ext cx="1801526" cy="619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Commandement </a:t>
            </a:r>
            <a:b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</a:b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et conduite des 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 smtClean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Opérations aériennes</a:t>
            </a:r>
            <a:endParaRPr lang="fr-FR" sz="1000" dirty="0">
              <a:solidFill>
                <a:srgbClr val="333366"/>
              </a:solidFill>
              <a:latin typeface="Century Gothic" pitchFamily="34" charset="0"/>
              <a:cs typeface="Arial" charset="0"/>
            </a:endParaRPr>
          </a:p>
          <a:p>
            <a:pPr>
              <a:lnSpc>
                <a:spcPct val="85000"/>
              </a:lnSpc>
              <a:defRPr/>
            </a:pPr>
            <a:r>
              <a:rPr lang="fr-FR" sz="1000" b="1" i="1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ACCS LOC 1 </a:t>
            </a: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de </a:t>
            </a:r>
            <a:r>
              <a:rPr lang="fr-FR" sz="1000" dirty="0" smtClean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l’Otan </a:t>
            </a:r>
            <a:endParaRPr lang="en-US" sz="1000" dirty="0">
              <a:solidFill>
                <a:srgbClr val="333366"/>
              </a:solidFill>
              <a:latin typeface="Century Gothic" pitchFamily="34" charset="0"/>
              <a:cs typeface="Arial" charset="0"/>
            </a:endParaRPr>
          </a:p>
        </p:txBody>
      </p:sp>
      <p:sp>
        <p:nvSpPr>
          <p:cNvPr id="12" name="Freeform 47"/>
          <p:cNvSpPr>
            <a:spLocks/>
          </p:cNvSpPr>
          <p:nvPr/>
        </p:nvSpPr>
        <p:spPr bwMode="auto">
          <a:xfrm flipH="1">
            <a:off x="3384913" y="708465"/>
            <a:ext cx="2494898" cy="874169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3" name="Arrondir un rectangle à un seul coin 12"/>
          <p:cNvSpPr/>
          <p:nvPr/>
        </p:nvSpPr>
        <p:spPr>
          <a:xfrm>
            <a:off x="3300616" y="701558"/>
            <a:ext cx="2584789" cy="893349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Arrondir un rectangle à un seul coin 13"/>
          <p:cNvSpPr/>
          <p:nvPr/>
        </p:nvSpPr>
        <p:spPr>
          <a:xfrm>
            <a:off x="3295021" y="701558"/>
            <a:ext cx="923552" cy="893349"/>
          </a:xfrm>
          <a:prstGeom prst="round1Rect">
            <a:avLst>
              <a:gd name="adj" fmla="val 50000"/>
            </a:avLst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4272778" y="895517"/>
            <a:ext cx="1801526" cy="488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fr-FR" sz="1000" dirty="0" smtClean="0">
                <a:latin typeface="Century Gothic" pitchFamily="34" charset="0"/>
                <a:cs typeface="Arial" charset="0"/>
              </a:rPr>
              <a:t>Systèmes </a:t>
            </a:r>
            <a:r>
              <a:rPr lang="fr-FR" sz="1000" dirty="0">
                <a:latin typeface="Century Gothic" pitchFamily="34" charset="0"/>
                <a:cs typeface="Arial" charset="0"/>
              </a:rPr>
              <a:t>de 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 smtClean="0">
                <a:latin typeface="Century Gothic" pitchFamily="34" charset="0"/>
                <a:cs typeface="Arial" charset="0"/>
              </a:rPr>
              <a:t>communications par </a:t>
            </a:r>
            <a:endParaRPr lang="fr-FR" sz="1000" dirty="0">
              <a:latin typeface="Century Gothic" pitchFamily="34" charset="0"/>
              <a:cs typeface="Arial" charset="0"/>
            </a:endParaRPr>
          </a:p>
          <a:p>
            <a:pPr>
              <a:lnSpc>
                <a:spcPct val="85000"/>
              </a:lnSpc>
              <a:defRPr/>
            </a:pPr>
            <a:r>
              <a:rPr lang="fr-FR" sz="1000" b="1" dirty="0">
                <a:latin typeface="Century Gothic" pitchFamily="34" charset="0"/>
                <a:cs typeface="Arial" charset="0"/>
              </a:rPr>
              <a:t>s</a:t>
            </a:r>
            <a:r>
              <a:rPr lang="fr-FR" sz="1000" b="1" dirty="0" smtClean="0">
                <a:latin typeface="Century Gothic" pitchFamily="34" charset="0"/>
                <a:cs typeface="Arial" charset="0"/>
              </a:rPr>
              <a:t>atellite</a:t>
            </a:r>
            <a:endParaRPr lang="fr-FR" sz="1000" b="1" dirty="0">
              <a:latin typeface="Century Gothic" pitchFamily="34" charset="0"/>
              <a:cs typeface="Arial" charset="0"/>
            </a:endParaRPr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flipH="1">
            <a:off x="3384913" y="1677214"/>
            <a:ext cx="2494898" cy="874169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7" name="Arrondir un rectangle à un seul coin 16"/>
          <p:cNvSpPr/>
          <p:nvPr/>
        </p:nvSpPr>
        <p:spPr>
          <a:xfrm>
            <a:off x="3300616" y="1670307"/>
            <a:ext cx="2584789" cy="893349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Arrondir un rectangle à un seul coin 17"/>
          <p:cNvSpPr/>
          <p:nvPr/>
        </p:nvSpPr>
        <p:spPr>
          <a:xfrm>
            <a:off x="3295021" y="1670307"/>
            <a:ext cx="923552" cy="893349"/>
          </a:xfrm>
          <a:prstGeom prst="round1Rect">
            <a:avLst>
              <a:gd name="adj" fmla="val 50000"/>
            </a:avLst>
          </a:prstGeom>
          <a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4272778" y="1680891"/>
            <a:ext cx="1801526" cy="881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Système de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 smtClean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Communication</a:t>
            </a:r>
            <a:br>
              <a:rPr lang="fr-FR" sz="1000" dirty="0" smtClean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</a:br>
            <a:r>
              <a:rPr lang="fr-FR" sz="1000" dirty="0" smtClean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et d’information</a:t>
            </a:r>
            <a:br>
              <a:rPr lang="fr-FR" sz="1000" dirty="0" smtClean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</a:br>
            <a:r>
              <a:rPr lang="fr-FR" sz="1000" dirty="0" smtClean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pour le </a:t>
            </a: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QG tactique 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de l’</a:t>
            </a:r>
            <a:r>
              <a:rPr lang="fr-FR" sz="1000" b="1" i="1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ISAF </a:t>
            </a:r>
            <a:r>
              <a:rPr lang="fr-FR" sz="1000" dirty="0" smtClean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en</a:t>
            </a:r>
            <a:br>
              <a:rPr lang="fr-FR" sz="1000" dirty="0" smtClean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</a:br>
            <a:r>
              <a:rPr lang="fr-FR" sz="1000" dirty="0" smtClean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Afghanistan</a:t>
            </a: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. </a:t>
            </a:r>
            <a:endParaRPr lang="en-US" sz="1000" dirty="0">
              <a:solidFill>
                <a:srgbClr val="333366"/>
              </a:solidFill>
              <a:latin typeface="Century Gothic" pitchFamily="34" charset="0"/>
              <a:cs typeface="Arial" charset="0"/>
            </a:endParaRPr>
          </a:p>
        </p:txBody>
      </p:sp>
      <p:sp>
        <p:nvSpPr>
          <p:cNvPr id="24" name="Freeform 47"/>
          <p:cNvSpPr>
            <a:spLocks/>
          </p:cNvSpPr>
          <p:nvPr/>
        </p:nvSpPr>
        <p:spPr bwMode="auto">
          <a:xfrm flipH="1">
            <a:off x="6267721" y="708465"/>
            <a:ext cx="2494898" cy="874169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5" name="Arrondir un rectangle à un seul coin 24"/>
          <p:cNvSpPr/>
          <p:nvPr/>
        </p:nvSpPr>
        <p:spPr>
          <a:xfrm>
            <a:off x="6183424" y="701558"/>
            <a:ext cx="2584789" cy="893349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6" name="Arrondir un rectangle à un seul coin 25"/>
          <p:cNvSpPr/>
          <p:nvPr/>
        </p:nvSpPr>
        <p:spPr>
          <a:xfrm>
            <a:off x="6177829" y="701558"/>
            <a:ext cx="923552" cy="893349"/>
          </a:xfrm>
          <a:prstGeom prst="round1Rect">
            <a:avLst>
              <a:gd name="adj" fmla="val 50000"/>
            </a:avLst>
          </a:prstGeom>
          <a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7155586" y="756788"/>
            <a:ext cx="1801526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fr-FR" sz="1000" b="1" i="1" dirty="0" smtClean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Contact</a:t>
            </a:r>
            <a:r>
              <a:rPr lang="fr-FR" sz="1000" dirty="0" smtClean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, </a:t>
            </a: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première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radio logicielle 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 smtClean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t</a:t>
            </a: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ri-service </a:t>
            </a:r>
            <a:r>
              <a:rPr lang="fr-FR" sz="1000" dirty="0" smtClean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européenne</a:t>
            </a: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, pour l’armée française </a:t>
            </a:r>
            <a:endParaRPr lang="fr-FR" sz="1000" dirty="0" smtClean="0">
              <a:solidFill>
                <a:srgbClr val="333366"/>
              </a:solidFill>
              <a:latin typeface="Century Gothic" pitchFamily="34" charset="0"/>
              <a:cs typeface="Arial" charset="0"/>
            </a:endParaRPr>
          </a:p>
          <a:p>
            <a:pPr>
              <a:lnSpc>
                <a:spcPct val="85000"/>
              </a:lnSpc>
              <a:defRPr/>
            </a:pPr>
            <a:r>
              <a:rPr lang="fr-FR" sz="1000" dirty="0" smtClean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et </a:t>
            </a:r>
            <a:r>
              <a:rPr lang="fr-FR" sz="1000" b="1" i="1" dirty="0" err="1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Synaps</a:t>
            </a:r>
            <a:r>
              <a:rPr lang="fr-FR" sz="1000" dirty="0" smtClean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, </a:t>
            </a: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pour les marchés internationaux</a:t>
            </a:r>
            <a:endParaRPr lang="en-US" sz="1000" dirty="0">
              <a:solidFill>
                <a:srgbClr val="333366"/>
              </a:solidFill>
              <a:latin typeface="Century Gothic" pitchFamily="34" charset="0"/>
              <a:cs typeface="Arial" charset="0"/>
            </a:endParaRPr>
          </a:p>
        </p:txBody>
      </p:sp>
      <p:sp>
        <p:nvSpPr>
          <p:cNvPr id="28" name="Freeform 47"/>
          <p:cNvSpPr>
            <a:spLocks/>
          </p:cNvSpPr>
          <p:nvPr/>
        </p:nvSpPr>
        <p:spPr bwMode="auto">
          <a:xfrm flipH="1">
            <a:off x="6267721" y="1677214"/>
            <a:ext cx="2494898" cy="874169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9" name="Arrondir un rectangle à un seul coin 28"/>
          <p:cNvSpPr/>
          <p:nvPr/>
        </p:nvSpPr>
        <p:spPr>
          <a:xfrm>
            <a:off x="6183424" y="1670307"/>
            <a:ext cx="2584789" cy="893349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0" name="Arrondir un rectangle à un seul coin 29"/>
          <p:cNvSpPr/>
          <p:nvPr/>
        </p:nvSpPr>
        <p:spPr>
          <a:xfrm>
            <a:off x="6177829" y="1670307"/>
            <a:ext cx="923552" cy="893349"/>
          </a:xfrm>
          <a:prstGeom prst="round1Rect">
            <a:avLst>
              <a:gd name="adj" fmla="val 50000"/>
            </a:avLst>
          </a:prstGeom>
          <a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7155586" y="1746294"/>
            <a:ext cx="1801526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fr-FR" sz="1000" b="1" i="1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Sophie MF, 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version portable 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de la gamme 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d’équipements 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 smtClean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de reconnaissance </a:t>
            </a:r>
            <a:endParaRPr lang="en-US" sz="1000" dirty="0">
              <a:solidFill>
                <a:srgbClr val="333366"/>
              </a:solidFill>
              <a:latin typeface="Century Gothic" pitchFamily="34" charset="0"/>
              <a:cs typeface="Arial" charset="0"/>
            </a:endParaRPr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 flipH="1">
            <a:off x="6267721" y="2653724"/>
            <a:ext cx="2494898" cy="874169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3" name="Arrondir un rectangle à un seul coin 32"/>
          <p:cNvSpPr/>
          <p:nvPr/>
        </p:nvSpPr>
        <p:spPr>
          <a:xfrm>
            <a:off x="6183424" y="2646816"/>
            <a:ext cx="2584789" cy="893349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4" name="Arrondir un rectangle à un seul coin 33"/>
          <p:cNvSpPr/>
          <p:nvPr/>
        </p:nvSpPr>
        <p:spPr>
          <a:xfrm>
            <a:off x="6177829" y="2646816"/>
            <a:ext cx="923552" cy="893349"/>
          </a:xfrm>
          <a:prstGeom prst="round1Rect">
            <a:avLst>
              <a:gd name="adj" fmla="val 50000"/>
            </a:avLst>
          </a:prstGeom>
          <a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5" name="Rectangle 34"/>
          <p:cNvSpPr/>
          <p:nvPr/>
        </p:nvSpPr>
        <p:spPr>
          <a:xfrm>
            <a:off x="7155586" y="2713804"/>
            <a:ext cx="1801526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1000" b="1" i="1" dirty="0">
                <a:solidFill>
                  <a:srgbClr val="333366"/>
                </a:solidFill>
                <a:cs typeface="Arial" charset="0"/>
              </a:rPr>
              <a:t>Sonar 2087</a:t>
            </a:r>
            <a:r>
              <a:rPr lang="en-US" sz="1000" b="1" dirty="0">
                <a:solidFill>
                  <a:srgbClr val="333366"/>
                </a:solidFill>
                <a:cs typeface="Arial" charset="0"/>
              </a:rPr>
              <a:t/>
            </a:r>
            <a:br>
              <a:rPr lang="en-US" sz="1000" b="1" dirty="0">
                <a:solidFill>
                  <a:srgbClr val="333366"/>
                </a:solidFill>
                <a:cs typeface="Arial" charset="0"/>
              </a:rPr>
            </a:br>
            <a:r>
              <a:rPr lang="fr-FR" sz="1000" dirty="0">
                <a:solidFill>
                  <a:srgbClr val="333366"/>
                </a:solidFill>
                <a:cs typeface="Arial" charset="0"/>
              </a:rPr>
              <a:t>sonar actif basse </a:t>
            </a:r>
            <a:br>
              <a:rPr lang="fr-FR" sz="1000" dirty="0">
                <a:solidFill>
                  <a:srgbClr val="333366"/>
                </a:solidFill>
                <a:cs typeface="Arial" charset="0"/>
              </a:rPr>
            </a:br>
            <a:r>
              <a:rPr lang="fr-FR" sz="1000" dirty="0">
                <a:solidFill>
                  <a:srgbClr val="333366"/>
                </a:solidFill>
                <a:cs typeface="Arial" charset="0"/>
              </a:rPr>
              <a:t>fréquence </a:t>
            </a:r>
            <a:br>
              <a:rPr lang="fr-FR" sz="1000" dirty="0">
                <a:solidFill>
                  <a:srgbClr val="333366"/>
                </a:solidFill>
                <a:cs typeface="Arial" charset="0"/>
              </a:rPr>
            </a:br>
            <a:r>
              <a:rPr lang="fr-FR" sz="1000" dirty="0">
                <a:solidFill>
                  <a:srgbClr val="333366"/>
                </a:solidFill>
                <a:cs typeface="Arial" charset="0"/>
              </a:rPr>
              <a:t>pour bâtiments </a:t>
            </a:r>
            <a:br>
              <a:rPr lang="fr-FR" sz="1000" dirty="0">
                <a:solidFill>
                  <a:srgbClr val="333366"/>
                </a:solidFill>
                <a:cs typeface="Arial" charset="0"/>
              </a:rPr>
            </a:br>
            <a:r>
              <a:rPr lang="fr-FR" sz="1000" dirty="0">
                <a:solidFill>
                  <a:srgbClr val="333366"/>
                </a:solidFill>
                <a:cs typeface="Arial" charset="0"/>
              </a:rPr>
              <a:t>de surface</a:t>
            </a:r>
            <a:endParaRPr lang="en-US" sz="1000" dirty="0">
              <a:solidFill>
                <a:srgbClr val="333366"/>
              </a:solidFill>
              <a:cs typeface="Arial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39480" y="991661"/>
            <a:ext cx="18015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fr-FR" sz="1600" b="1" dirty="0" smtClean="0">
                <a:solidFill>
                  <a:schemeClr val="bg1"/>
                </a:solidFill>
                <a:ea typeface="Tahoma" panose="020B0604030504040204" pitchFamily="34" charset="0"/>
                <a:cs typeface="Century Gothic"/>
              </a:rPr>
              <a:t>Systèmes</a:t>
            </a:r>
            <a:endParaRPr lang="fr-FR" sz="1600" b="1" dirty="0">
              <a:solidFill>
                <a:schemeClr val="bg1"/>
              </a:solidFill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38" name="Freeform 47"/>
          <p:cNvSpPr>
            <a:spLocks/>
          </p:cNvSpPr>
          <p:nvPr/>
        </p:nvSpPr>
        <p:spPr bwMode="auto">
          <a:xfrm flipH="1">
            <a:off x="503906" y="3627106"/>
            <a:ext cx="2494898" cy="874169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9" name="Arrondir un rectangle à un seul coin 38"/>
          <p:cNvSpPr/>
          <p:nvPr/>
        </p:nvSpPr>
        <p:spPr>
          <a:xfrm>
            <a:off x="419609" y="3620198"/>
            <a:ext cx="2584789" cy="893349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0" name="Arrondir un rectangle à un seul coin 39"/>
          <p:cNvSpPr/>
          <p:nvPr/>
        </p:nvSpPr>
        <p:spPr>
          <a:xfrm>
            <a:off x="414014" y="3620198"/>
            <a:ext cx="923552" cy="893349"/>
          </a:xfrm>
          <a:prstGeom prst="round1Rect">
            <a:avLst>
              <a:gd name="adj" fmla="val 50000"/>
            </a:avLst>
          </a:prstGeom>
          <a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1" name="Rectangle 40"/>
          <p:cNvSpPr/>
          <p:nvPr/>
        </p:nvSpPr>
        <p:spPr>
          <a:xfrm>
            <a:off x="1391771" y="3747535"/>
            <a:ext cx="1801526" cy="619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Missile sol-air </a:t>
            </a:r>
          </a:p>
          <a:p>
            <a:pPr>
              <a:lnSpc>
                <a:spcPct val="85000"/>
              </a:lnSpc>
              <a:defRPr/>
            </a:pPr>
            <a:r>
              <a:rPr lang="fr-FR" sz="1000" b="1" i="1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SAMP-T </a:t>
            </a: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(Sol-Air 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Moyenne Portée 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Terrestre) </a:t>
            </a:r>
          </a:p>
        </p:txBody>
      </p:sp>
      <p:sp>
        <p:nvSpPr>
          <p:cNvPr id="42" name="Freeform 47"/>
          <p:cNvSpPr>
            <a:spLocks/>
          </p:cNvSpPr>
          <p:nvPr/>
        </p:nvSpPr>
        <p:spPr bwMode="auto">
          <a:xfrm flipH="1">
            <a:off x="3384913" y="3627106"/>
            <a:ext cx="2494898" cy="874169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43" name="Arrondir un rectangle à un seul coin 42"/>
          <p:cNvSpPr/>
          <p:nvPr/>
        </p:nvSpPr>
        <p:spPr>
          <a:xfrm>
            <a:off x="3300616" y="3620198"/>
            <a:ext cx="2584789" cy="893349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4" name="Arrondir un rectangle à un seul coin 43"/>
          <p:cNvSpPr/>
          <p:nvPr/>
        </p:nvSpPr>
        <p:spPr>
          <a:xfrm>
            <a:off x="3295021" y="3620198"/>
            <a:ext cx="923552" cy="893349"/>
          </a:xfrm>
          <a:prstGeom prst="round1Rect">
            <a:avLst>
              <a:gd name="adj" fmla="val 50000"/>
            </a:avLst>
          </a:prstGeom>
          <a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4272778" y="3812938"/>
            <a:ext cx="1801526" cy="488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Radar 3D de 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défense aérienne </a:t>
            </a:r>
          </a:p>
          <a:p>
            <a:pPr>
              <a:lnSpc>
                <a:spcPct val="85000"/>
              </a:lnSpc>
              <a:defRPr/>
            </a:pPr>
            <a:r>
              <a:rPr lang="fr-FR" sz="1000" b="1" i="1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Ground Master 400 </a:t>
            </a:r>
            <a:endParaRPr lang="en-US" sz="1000" dirty="0">
              <a:solidFill>
                <a:srgbClr val="333366"/>
              </a:solidFill>
              <a:latin typeface="Century Gothic" pitchFamily="34" charset="0"/>
              <a:cs typeface="Arial" charset="0"/>
            </a:endParaRPr>
          </a:p>
        </p:txBody>
      </p:sp>
      <p:sp>
        <p:nvSpPr>
          <p:cNvPr id="46" name="Freeform 47"/>
          <p:cNvSpPr>
            <a:spLocks/>
          </p:cNvSpPr>
          <p:nvPr/>
        </p:nvSpPr>
        <p:spPr bwMode="auto">
          <a:xfrm flipH="1">
            <a:off x="6267721" y="3627106"/>
            <a:ext cx="2494898" cy="874169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47" name="Arrondir un rectangle à un seul coin 46"/>
          <p:cNvSpPr/>
          <p:nvPr/>
        </p:nvSpPr>
        <p:spPr>
          <a:xfrm>
            <a:off x="6183424" y="3620198"/>
            <a:ext cx="2584789" cy="893349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8" name="Arrondir un rectangle à un seul coin 47"/>
          <p:cNvSpPr/>
          <p:nvPr/>
        </p:nvSpPr>
        <p:spPr>
          <a:xfrm>
            <a:off x="6177829" y="3620198"/>
            <a:ext cx="923552" cy="893349"/>
          </a:xfrm>
          <a:prstGeom prst="round1Rect">
            <a:avLst>
              <a:gd name="adj" fmla="val 50000"/>
            </a:avLst>
          </a:prstGeom>
          <a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>
          <a:xfrm>
            <a:off x="7155586" y="3747535"/>
            <a:ext cx="1801526" cy="619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Nacelle de 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désignation </a:t>
            </a:r>
          </a:p>
          <a:p>
            <a:pPr>
              <a:lnSpc>
                <a:spcPct val="85000"/>
              </a:lnSpc>
              <a:defRPr/>
            </a:pPr>
            <a:r>
              <a:rPr lang="fr-FR" sz="1000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multifonction </a:t>
            </a:r>
          </a:p>
          <a:p>
            <a:pPr>
              <a:lnSpc>
                <a:spcPct val="85000"/>
              </a:lnSpc>
              <a:defRPr/>
            </a:pPr>
            <a:r>
              <a:rPr lang="fr-FR" sz="1000" b="1" i="1" dirty="0">
                <a:solidFill>
                  <a:srgbClr val="333366"/>
                </a:solidFill>
                <a:latin typeface="Century Gothic" pitchFamily="34" charset="0"/>
                <a:cs typeface="Arial" charset="0"/>
              </a:rPr>
              <a:t>Damocles </a:t>
            </a:r>
            <a:endParaRPr lang="en-US" sz="1000" dirty="0">
              <a:solidFill>
                <a:srgbClr val="333366"/>
              </a:solidFill>
              <a:latin typeface="Century Gothic" pitchFamily="34" charset="0"/>
              <a:cs typeface="Arial" charset="0"/>
            </a:endParaRPr>
          </a:p>
        </p:txBody>
      </p:sp>
      <p:sp>
        <p:nvSpPr>
          <p:cNvPr id="50" name="Freeform 47"/>
          <p:cNvSpPr>
            <a:spLocks/>
          </p:cNvSpPr>
          <p:nvPr/>
        </p:nvSpPr>
        <p:spPr bwMode="auto">
          <a:xfrm flipH="1">
            <a:off x="3301772" y="2653724"/>
            <a:ext cx="2579195" cy="874169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51" name="Rectangle 50"/>
          <p:cNvSpPr/>
          <p:nvPr/>
        </p:nvSpPr>
        <p:spPr>
          <a:xfrm>
            <a:off x="3821643" y="2936920"/>
            <a:ext cx="18015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fr-FR" sz="1600" b="1" dirty="0" smtClean="0">
                <a:solidFill>
                  <a:schemeClr val="bg1"/>
                </a:solidFill>
                <a:ea typeface="Tahoma" panose="020B0604030504040204" pitchFamily="34" charset="0"/>
                <a:cs typeface="Century Gothic"/>
              </a:rPr>
              <a:t>Équipements</a:t>
            </a:r>
            <a:endParaRPr lang="fr-FR" sz="1600" b="1" dirty="0">
              <a:solidFill>
                <a:schemeClr val="bg1"/>
              </a:solidFill>
              <a:ea typeface="Tahoma" panose="020B0604030504040204" pitchFamily="34" charset="0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7818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Sécurité 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Fournir les solutions intégrées, les réseaux résilients et les services à </a:t>
            </a:r>
            <a:r>
              <a:rPr lang="fr-FR" dirty="0" smtClean="0"/>
              <a:t>haute </a:t>
            </a:r>
            <a:r>
              <a:rPr lang="fr-FR" dirty="0"/>
              <a:t>valeur ajoutée permettant de protéger les citoyens, les données </a:t>
            </a:r>
          </a:p>
          <a:p>
            <a:r>
              <a:rPr lang="fr-FR" dirty="0"/>
              <a:t>sensibles et les infrastructures critiques</a:t>
            </a:r>
          </a:p>
        </p:txBody>
      </p:sp>
      <p:pic>
        <p:nvPicPr>
          <p:cNvPr id="8" name="Espace réservé pour une image  7" descr="2014_Security.png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227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Sécurité 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7313" indent="0">
              <a:lnSpc>
                <a:spcPct val="85000"/>
              </a:lnSpc>
              <a:buNone/>
              <a:defRPr/>
            </a:pPr>
            <a:r>
              <a:rPr lang="fr-FR" sz="1600" dirty="0"/>
              <a:t>Au service des États, des </a:t>
            </a:r>
            <a:r>
              <a:rPr lang="fr-FR" sz="1600" dirty="0" smtClean="0"/>
              <a:t>institutions</a:t>
            </a:r>
            <a:br>
              <a:rPr lang="fr-FR" sz="1600" dirty="0" smtClean="0"/>
            </a:br>
            <a:r>
              <a:rPr lang="fr-FR" sz="1600" dirty="0" smtClean="0"/>
              <a:t>et </a:t>
            </a:r>
            <a:r>
              <a:rPr lang="fr-FR" sz="1600" dirty="0"/>
              <a:t>des </a:t>
            </a:r>
            <a:r>
              <a:rPr lang="fr-FR" sz="1600" dirty="0" smtClean="0"/>
              <a:t>opérateurs d’importance vitale</a:t>
            </a:r>
            <a:endParaRPr lang="fr-FR" sz="1600" dirty="0"/>
          </a:p>
          <a:p>
            <a:pPr lvl="1">
              <a:defRPr/>
            </a:pPr>
            <a:r>
              <a:rPr lang="fr-FR" sz="1200" b="1" dirty="0"/>
              <a:t>En leur permettant de disposer </a:t>
            </a:r>
            <a:r>
              <a:rPr lang="fr-FR" sz="1200" b="1" dirty="0" smtClean="0"/>
              <a:t>d’une</a:t>
            </a:r>
            <a:br>
              <a:rPr lang="fr-FR" sz="1200" b="1" dirty="0" smtClean="0"/>
            </a:br>
            <a:r>
              <a:rPr lang="fr-FR" sz="1200" b="1" dirty="0" smtClean="0"/>
              <a:t>information </a:t>
            </a:r>
            <a:r>
              <a:rPr lang="fr-FR" sz="1200" b="1" dirty="0"/>
              <a:t>fiable et pertinente à tout </a:t>
            </a:r>
            <a:r>
              <a:rPr lang="fr-FR" sz="1200" b="1" dirty="0" smtClean="0"/>
              <a:t>moment</a:t>
            </a:r>
          </a:p>
          <a:p>
            <a:pPr lvl="1">
              <a:defRPr/>
            </a:pPr>
            <a:r>
              <a:rPr lang="fr-FR" sz="1200" b="1" dirty="0"/>
              <a:t>En développant des solutions et des services </a:t>
            </a:r>
            <a:r>
              <a:rPr lang="fr-FR" sz="1200" b="1" dirty="0" smtClean="0"/>
              <a:t>intégrés</a:t>
            </a:r>
            <a:br>
              <a:rPr lang="fr-FR" sz="1200" b="1" dirty="0" smtClean="0"/>
            </a:br>
            <a:r>
              <a:rPr lang="fr-FR" sz="1200" b="1" dirty="0" smtClean="0"/>
              <a:t>pour </a:t>
            </a:r>
            <a:r>
              <a:rPr lang="fr-FR" sz="1200" b="1" dirty="0"/>
              <a:t>protéger </a:t>
            </a:r>
            <a:r>
              <a:rPr lang="fr-FR" sz="1200" b="1" dirty="0" smtClean="0"/>
              <a:t>quatre espaces vitaux :</a:t>
            </a:r>
            <a:endParaRPr lang="fr-FR" sz="1200" b="1" dirty="0"/>
          </a:p>
          <a:p>
            <a:pPr lvl="2">
              <a:spcBef>
                <a:spcPts val="360"/>
              </a:spcBef>
              <a:defRPr/>
            </a:pPr>
            <a:r>
              <a:rPr lang="fr-FR" sz="1000" dirty="0" smtClean="0"/>
              <a:t>Les Etats</a:t>
            </a:r>
            <a:endParaRPr lang="fr-FR" sz="1000" dirty="0"/>
          </a:p>
          <a:p>
            <a:pPr lvl="2">
              <a:spcBef>
                <a:spcPts val="360"/>
              </a:spcBef>
              <a:defRPr/>
            </a:pPr>
            <a:r>
              <a:rPr lang="fr-FR" sz="1000" dirty="0" smtClean="0"/>
              <a:t>Les villes</a:t>
            </a:r>
            <a:endParaRPr lang="fr-FR" sz="1000" dirty="0"/>
          </a:p>
          <a:p>
            <a:pPr lvl="2">
              <a:spcBef>
                <a:spcPts val="360"/>
              </a:spcBef>
              <a:defRPr/>
            </a:pPr>
            <a:r>
              <a:rPr lang="fr-FR" sz="1000" dirty="0"/>
              <a:t>Les </a:t>
            </a:r>
            <a:r>
              <a:rPr lang="fr-FR" sz="1000" dirty="0" smtClean="0"/>
              <a:t>infrastructures critiques</a:t>
            </a:r>
          </a:p>
          <a:p>
            <a:pPr lvl="2">
              <a:spcBef>
                <a:spcPts val="360"/>
              </a:spcBef>
              <a:defRPr/>
            </a:pPr>
            <a:r>
              <a:rPr lang="fr-FR" sz="1000" dirty="0" smtClean="0"/>
              <a:t>Le cyberespace</a:t>
            </a:r>
            <a:endParaRPr lang="fr-FR" sz="1000" dirty="0"/>
          </a:p>
          <a:p>
            <a:pPr lvl="2">
              <a:spcBef>
                <a:spcPts val="360"/>
              </a:spcBef>
              <a:tabLst>
                <a:tab pos="1079500" algn="l"/>
              </a:tabLst>
              <a:defRPr/>
            </a:pPr>
            <a:endParaRPr lang="fr-FR" sz="1000" dirty="0"/>
          </a:p>
          <a:p>
            <a:pPr lvl="2"/>
            <a:endParaRPr lang="fr-FR" dirty="0"/>
          </a:p>
        </p:txBody>
      </p:sp>
      <p:sp>
        <p:nvSpPr>
          <p:cNvPr id="22" name="Rectangle 21"/>
          <p:cNvSpPr/>
          <p:nvPr/>
        </p:nvSpPr>
        <p:spPr>
          <a:xfrm>
            <a:off x="5451077" y="572022"/>
            <a:ext cx="3331424" cy="3091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5502514" y="2135048"/>
            <a:ext cx="536253" cy="2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sz="1400" b="1" dirty="0" smtClean="0">
                <a:latin typeface="Century Gothic" pitchFamily="34" charset="0"/>
              </a:rPr>
              <a:t>N°1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2515" y="2317150"/>
            <a:ext cx="151741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fr-FR" sz="1000" dirty="0" smtClean="0">
                <a:latin typeface="Century Gothic" pitchFamily="34" charset="0"/>
              </a:rPr>
              <a:t>mondial dans la </a:t>
            </a:r>
          </a:p>
          <a:p>
            <a:pPr eaLnBrk="0" hangingPunct="0">
              <a:lnSpc>
                <a:spcPct val="85000"/>
              </a:lnSpc>
            </a:pPr>
            <a:r>
              <a:rPr lang="fr-FR" sz="1000" dirty="0" smtClean="0">
                <a:latin typeface="Century Gothic" pitchFamily="34" charset="0"/>
              </a:rPr>
              <a:t>protection des </a:t>
            </a:r>
          </a:p>
          <a:p>
            <a:pPr eaLnBrk="0" hangingPunct="0">
              <a:lnSpc>
                <a:spcPct val="85000"/>
              </a:lnSpc>
            </a:pPr>
            <a:r>
              <a:rPr lang="fr-FR" sz="1000" dirty="0" smtClean="0">
                <a:latin typeface="Century Gothic" pitchFamily="34" charset="0"/>
              </a:rPr>
              <a:t>données</a:t>
            </a:r>
            <a:endParaRPr lang="fr-FR" sz="1000" dirty="0">
              <a:latin typeface="Century Gothic" pitchFamily="34" charset="0"/>
            </a:endParaRPr>
          </a:p>
        </p:txBody>
      </p:sp>
      <p:pic>
        <p:nvPicPr>
          <p:cNvPr id="17" name="Imag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9989" y="773724"/>
            <a:ext cx="1573601" cy="882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" name="Grouper 50"/>
          <p:cNvGrpSpPr/>
          <p:nvPr/>
        </p:nvGrpSpPr>
        <p:grpSpPr>
          <a:xfrm>
            <a:off x="6787185" y="1397181"/>
            <a:ext cx="659208" cy="659208"/>
            <a:chOff x="6001024" y="2602667"/>
            <a:chExt cx="803224" cy="803224"/>
          </a:xfrm>
        </p:grpSpPr>
        <p:sp>
          <p:nvSpPr>
            <p:cNvPr id="52" name="Ellipse 51"/>
            <p:cNvSpPr/>
            <p:nvPr/>
          </p:nvSpPr>
          <p:spPr>
            <a:xfrm>
              <a:off x="6004096" y="2606675"/>
              <a:ext cx="795206" cy="79520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53" name="Corde 52"/>
            <p:cNvSpPr/>
            <p:nvPr/>
          </p:nvSpPr>
          <p:spPr>
            <a:xfrm flipH="1">
              <a:off x="6001024" y="2602667"/>
              <a:ext cx="803224" cy="803224"/>
            </a:xfrm>
            <a:prstGeom prst="chord">
              <a:avLst>
                <a:gd name="adj1" fmla="val 5356421"/>
                <a:gd name="adj2" fmla="val 16200000"/>
              </a:avLst>
            </a:prstGeom>
            <a:solidFill>
              <a:schemeClr val="bg1">
                <a:alpha val="1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54" name="Freeform 5"/>
            <p:cNvSpPr>
              <a:spLocks noEditPoints="1"/>
            </p:cNvSpPr>
            <p:nvPr/>
          </p:nvSpPr>
          <p:spPr bwMode="auto">
            <a:xfrm>
              <a:off x="6096724" y="2735991"/>
              <a:ext cx="605046" cy="547766"/>
            </a:xfrm>
            <a:custGeom>
              <a:avLst/>
              <a:gdLst>
                <a:gd name="T0" fmla="*/ 755202422 w 281"/>
                <a:gd name="T1" fmla="*/ 2147483647 h 254"/>
                <a:gd name="T2" fmla="*/ 2147483647 w 281"/>
                <a:gd name="T3" fmla="*/ 2147483647 h 254"/>
                <a:gd name="T4" fmla="*/ 2147483647 w 281"/>
                <a:gd name="T5" fmla="*/ 378482000 h 254"/>
                <a:gd name="T6" fmla="*/ 2147483647 w 281"/>
                <a:gd name="T7" fmla="*/ 270342800 h 254"/>
                <a:gd name="T8" fmla="*/ 2147483647 w 281"/>
                <a:gd name="T9" fmla="*/ 0 h 254"/>
                <a:gd name="T10" fmla="*/ 2147483647 w 281"/>
                <a:gd name="T11" fmla="*/ 621795200 h 254"/>
                <a:gd name="T12" fmla="*/ 2147483647 w 281"/>
                <a:gd name="T13" fmla="*/ 27034800 h 254"/>
                <a:gd name="T14" fmla="*/ 2147483647 w 281"/>
                <a:gd name="T15" fmla="*/ 784004000 h 254"/>
                <a:gd name="T16" fmla="*/ 1537371353 w 281"/>
                <a:gd name="T17" fmla="*/ 811033600 h 254"/>
                <a:gd name="T18" fmla="*/ 1807088358 w 281"/>
                <a:gd name="T19" fmla="*/ 1054346800 h 254"/>
                <a:gd name="T20" fmla="*/ 1159772738 w 281"/>
                <a:gd name="T21" fmla="*/ 1027312000 h 254"/>
                <a:gd name="T22" fmla="*/ 1429484551 w 281"/>
                <a:gd name="T23" fmla="*/ 1432828800 h 254"/>
                <a:gd name="T24" fmla="*/ 620343920 w 281"/>
                <a:gd name="T25" fmla="*/ 1162486000 h 254"/>
                <a:gd name="T26" fmla="*/ 593372219 w 281"/>
                <a:gd name="T27" fmla="*/ 1135451200 h 254"/>
                <a:gd name="T28" fmla="*/ 1159772738 w 281"/>
                <a:gd name="T29" fmla="*/ 2054624000 h 254"/>
                <a:gd name="T30" fmla="*/ 701259021 w 281"/>
                <a:gd name="T31" fmla="*/ 2147483647 h 254"/>
                <a:gd name="T32" fmla="*/ 1321602941 w 281"/>
                <a:gd name="T33" fmla="*/ 2147483647 h 254"/>
                <a:gd name="T34" fmla="*/ 674287321 w 281"/>
                <a:gd name="T35" fmla="*/ 2147483647 h 254"/>
                <a:gd name="T36" fmla="*/ 1051885936 w 281"/>
                <a:gd name="T37" fmla="*/ 2147483647 h 254"/>
                <a:gd name="T38" fmla="*/ 1699201556 w 281"/>
                <a:gd name="T39" fmla="*/ 2147483647 h 254"/>
                <a:gd name="T40" fmla="*/ 0 w 281"/>
                <a:gd name="T41" fmla="*/ 2147483647 h 254"/>
                <a:gd name="T42" fmla="*/ 1267659540 w 281"/>
                <a:gd name="T43" fmla="*/ 2147483647 h 254"/>
                <a:gd name="T44" fmla="*/ 890055733 w 281"/>
                <a:gd name="T45" fmla="*/ 2147483647 h 254"/>
                <a:gd name="T46" fmla="*/ 1780116657 w 281"/>
                <a:gd name="T47" fmla="*/ 2147483647 h 254"/>
                <a:gd name="T48" fmla="*/ 1861031759 w 281"/>
                <a:gd name="T49" fmla="*/ 2147483647 h 254"/>
                <a:gd name="T50" fmla="*/ 2147483647 w 281"/>
                <a:gd name="T51" fmla="*/ 2147483647 h 254"/>
                <a:gd name="T52" fmla="*/ 2147483647 w 281"/>
                <a:gd name="T53" fmla="*/ 2147483647 h 254"/>
                <a:gd name="T54" fmla="*/ 2147483647 w 281"/>
                <a:gd name="T55" fmla="*/ 2147483647 h 254"/>
                <a:gd name="T56" fmla="*/ 2147483647 w 281"/>
                <a:gd name="T57" fmla="*/ 2147483647 h 254"/>
                <a:gd name="T58" fmla="*/ 2147483647 w 281"/>
                <a:gd name="T59" fmla="*/ 2147483647 h 254"/>
                <a:gd name="T60" fmla="*/ 2147483647 w 281"/>
                <a:gd name="T61" fmla="*/ 2147483647 h 254"/>
                <a:gd name="T62" fmla="*/ 2147483647 w 281"/>
                <a:gd name="T63" fmla="*/ 324412400 h 254"/>
                <a:gd name="T64" fmla="*/ 2147483647 w 281"/>
                <a:gd name="T65" fmla="*/ 351447200 h 254"/>
                <a:gd name="T66" fmla="*/ 2147483647 w 281"/>
                <a:gd name="T67" fmla="*/ 459586400 h 254"/>
                <a:gd name="T68" fmla="*/ 2147483647 w 281"/>
                <a:gd name="T69" fmla="*/ 513656000 h 254"/>
                <a:gd name="T70" fmla="*/ 2147483647 w 281"/>
                <a:gd name="T71" fmla="*/ 702899600 h 254"/>
                <a:gd name="T72" fmla="*/ 2147483647 w 281"/>
                <a:gd name="T73" fmla="*/ 784004000 h 254"/>
                <a:gd name="T74" fmla="*/ 2147483647 w 281"/>
                <a:gd name="T75" fmla="*/ 189243600 h 254"/>
                <a:gd name="T76" fmla="*/ 2147483647 w 281"/>
                <a:gd name="T77" fmla="*/ 1027312000 h 254"/>
                <a:gd name="T78" fmla="*/ 2147483647 w 281"/>
                <a:gd name="T79" fmla="*/ 1270625200 h 254"/>
                <a:gd name="T80" fmla="*/ 2147483647 w 281"/>
                <a:gd name="T81" fmla="*/ 1459863600 h 254"/>
                <a:gd name="T82" fmla="*/ 2147483647 w 281"/>
                <a:gd name="T83" fmla="*/ 1622072400 h 254"/>
                <a:gd name="T84" fmla="*/ 2147483647 w 281"/>
                <a:gd name="T85" fmla="*/ 1973519600 h 254"/>
                <a:gd name="T86" fmla="*/ 2147483647 w 281"/>
                <a:gd name="T87" fmla="*/ 1838350800 h 254"/>
                <a:gd name="T88" fmla="*/ 2147483647 w 281"/>
                <a:gd name="T89" fmla="*/ 1838350800 h 254"/>
                <a:gd name="T90" fmla="*/ 2147483647 w 281"/>
                <a:gd name="T91" fmla="*/ 2147483647 h 254"/>
                <a:gd name="T92" fmla="*/ 2147483647 w 281"/>
                <a:gd name="T93" fmla="*/ 2147483647 h 254"/>
                <a:gd name="T94" fmla="*/ 2147483647 w 281"/>
                <a:gd name="T95" fmla="*/ 2147483647 h 254"/>
                <a:gd name="T96" fmla="*/ 2147483647 w 281"/>
                <a:gd name="T97" fmla="*/ 2147483647 h 254"/>
                <a:gd name="T98" fmla="*/ 2147483647 w 281"/>
                <a:gd name="T99" fmla="*/ 2147483647 h 254"/>
                <a:gd name="T100" fmla="*/ 2147483647 w 281"/>
                <a:gd name="T101" fmla="*/ 2147483647 h 254"/>
                <a:gd name="T102" fmla="*/ 2147483647 w 281"/>
                <a:gd name="T103" fmla="*/ 2147483647 h 254"/>
                <a:gd name="T104" fmla="*/ 2147483647 w 281"/>
                <a:gd name="T105" fmla="*/ 2147483647 h 254"/>
                <a:gd name="T106" fmla="*/ 2147483647 w 281"/>
                <a:gd name="T107" fmla="*/ 2147483647 h 254"/>
                <a:gd name="T108" fmla="*/ 2147483647 w 281"/>
                <a:gd name="T109" fmla="*/ 2147483647 h 254"/>
                <a:gd name="T110" fmla="*/ 2147483647 w 281"/>
                <a:gd name="T111" fmla="*/ 2147483647 h 254"/>
                <a:gd name="T112" fmla="*/ 2147483647 w 281"/>
                <a:gd name="T113" fmla="*/ 2147483647 h 254"/>
                <a:gd name="T114" fmla="*/ 2147483647 w 281"/>
                <a:gd name="T115" fmla="*/ 2147483647 h 254"/>
                <a:gd name="T116" fmla="*/ 2147483647 w 281"/>
                <a:gd name="T117" fmla="*/ 2147483647 h 254"/>
                <a:gd name="T118" fmla="*/ 2147483647 w 281"/>
                <a:gd name="T119" fmla="*/ 2147483647 h 25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81" h="254">
                  <a:moveTo>
                    <a:pt x="190" y="15"/>
                  </a:moveTo>
                  <a:cubicBezTo>
                    <a:pt x="228" y="34"/>
                    <a:pt x="251" y="78"/>
                    <a:pt x="244" y="123"/>
                  </a:cubicBezTo>
                  <a:cubicBezTo>
                    <a:pt x="239" y="159"/>
                    <a:pt x="215" y="189"/>
                    <a:pt x="183" y="201"/>
                  </a:cubicBezTo>
                  <a:cubicBezTo>
                    <a:pt x="171" y="206"/>
                    <a:pt x="153" y="211"/>
                    <a:pt x="141" y="220"/>
                  </a:cubicBezTo>
                  <a:cubicBezTo>
                    <a:pt x="141" y="220"/>
                    <a:pt x="140" y="220"/>
                    <a:pt x="140" y="220"/>
                  </a:cubicBezTo>
                  <a:cubicBezTo>
                    <a:pt x="128" y="211"/>
                    <a:pt x="110" y="206"/>
                    <a:pt x="98" y="201"/>
                  </a:cubicBezTo>
                  <a:cubicBezTo>
                    <a:pt x="66" y="189"/>
                    <a:pt x="42" y="159"/>
                    <a:pt x="37" y="123"/>
                  </a:cubicBezTo>
                  <a:cubicBezTo>
                    <a:pt x="30" y="78"/>
                    <a:pt x="53" y="34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0" y="14"/>
                  </a:cubicBezTo>
                  <a:cubicBezTo>
                    <a:pt x="39" y="27"/>
                    <a:pt x="24" y="92"/>
                    <a:pt x="28" y="125"/>
                  </a:cubicBezTo>
                  <a:cubicBezTo>
                    <a:pt x="34" y="164"/>
                    <a:pt x="60" y="197"/>
                    <a:pt x="96" y="209"/>
                  </a:cubicBezTo>
                  <a:cubicBezTo>
                    <a:pt x="109" y="214"/>
                    <a:pt x="123" y="217"/>
                    <a:pt x="135" y="225"/>
                  </a:cubicBezTo>
                  <a:cubicBezTo>
                    <a:pt x="135" y="225"/>
                    <a:pt x="135" y="225"/>
                    <a:pt x="135" y="225"/>
                  </a:cubicBezTo>
                  <a:cubicBezTo>
                    <a:pt x="135" y="225"/>
                    <a:pt x="135" y="226"/>
                    <a:pt x="135" y="226"/>
                  </a:cubicBezTo>
                  <a:cubicBezTo>
                    <a:pt x="131" y="230"/>
                    <a:pt x="128" y="235"/>
                    <a:pt x="127" y="241"/>
                  </a:cubicBezTo>
                  <a:cubicBezTo>
                    <a:pt x="127" y="241"/>
                    <a:pt x="127" y="241"/>
                    <a:pt x="127" y="241"/>
                  </a:cubicBezTo>
                  <a:cubicBezTo>
                    <a:pt x="127" y="241"/>
                    <a:pt x="128" y="241"/>
                    <a:pt x="128" y="241"/>
                  </a:cubicBezTo>
                  <a:cubicBezTo>
                    <a:pt x="128" y="240"/>
                    <a:pt x="128" y="240"/>
                    <a:pt x="128" y="240"/>
                  </a:cubicBezTo>
                  <a:cubicBezTo>
                    <a:pt x="129" y="239"/>
                    <a:pt x="131" y="238"/>
                    <a:pt x="132" y="236"/>
                  </a:cubicBezTo>
                  <a:cubicBezTo>
                    <a:pt x="134" y="234"/>
                    <a:pt x="137" y="231"/>
                    <a:pt x="140" y="229"/>
                  </a:cubicBezTo>
                  <a:cubicBezTo>
                    <a:pt x="140" y="229"/>
                    <a:pt x="141" y="229"/>
                    <a:pt x="141" y="229"/>
                  </a:cubicBezTo>
                  <a:cubicBezTo>
                    <a:pt x="144" y="231"/>
                    <a:pt x="146" y="234"/>
                    <a:pt x="149" y="236"/>
                  </a:cubicBezTo>
                  <a:cubicBezTo>
                    <a:pt x="150" y="238"/>
                    <a:pt x="151" y="239"/>
                    <a:pt x="153" y="240"/>
                  </a:cubicBezTo>
                  <a:cubicBezTo>
                    <a:pt x="153" y="241"/>
                    <a:pt x="153" y="241"/>
                    <a:pt x="153" y="241"/>
                  </a:cubicBezTo>
                  <a:cubicBezTo>
                    <a:pt x="153" y="241"/>
                    <a:pt x="153" y="241"/>
                    <a:pt x="154" y="241"/>
                  </a:cubicBezTo>
                  <a:cubicBezTo>
                    <a:pt x="154" y="241"/>
                    <a:pt x="154" y="241"/>
                    <a:pt x="154" y="241"/>
                  </a:cubicBezTo>
                  <a:cubicBezTo>
                    <a:pt x="153" y="235"/>
                    <a:pt x="150" y="230"/>
                    <a:pt x="146" y="226"/>
                  </a:cubicBezTo>
                  <a:cubicBezTo>
                    <a:pt x="146" y="226"/>
                    <a:pt x="146" y="225"/>
                    <a:pt x="146" y="225"/>
                  </a:cubicBezTo>
                  <a:cubicBezTo>
                    <a:pt x="146" y="225"/>
                    <a:pt x="146" y="225"/>
                    <a:pt x="146" y="225"/>
                  </a:cubicBezTo>
                  <a:cubicBezTo>
                    <a:pt x="158" y="217"/>
                    <a:pt x="171" y="214"/>
                    <a:pt x="185" y="209"/>
                  </a:cubicBezTo>
                  <a:cubicBezTo>
                    <a:pt x="220" y="197"/>
                    <a:pt x="247" y="164"/>
                    <a:pt x="252" y="125"/>
                  </a:cubicBezTo>
                  <a:cubicBezTo>
                    <a:pt x="257" y="92"/>
                    <a:pt x="242" y="27"/>
                    <a:pt x="190" y="14"/>
                  </a:cubicBezTo>
                  <a:cubicBezTo>
                    <a:pt x="190" y="14"/>
                    <a:pt x="190" y="14"/>
                    <a:pt x="190" y="15"/>
                  </a:cubicBezTo>
                  <a:cubicBezTo>
                    <a:pt x="190" y="15"/>
                    <a:pt x="190" y="15"/>
                    <a:pt x="190" y="15"/>
                  </a:cubicBezTo>
                  <a:close/>
                  <a:moveTo>
                    <a:pt x="113" y="9"/>
                  </a:moveTo>
                  <a:cubicBezTo>
                    <a:pt x="108" y="9"/>
                    <a:pt x="104" y="5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9" y="13"/>
                    <a:pt x="99" y="13"/>
                  </a:cubicBezTo>
                  <a:cubicBezTo>
                    <a:pt x="103" y="12"/>
                    <a:pt x="106" y="12"/>
                    <a:pt x="110" y="11"/>
                  </a:cubicBezTo>
                  <a:cubicBezTo>
                    <a:pt x="106" y="12"/>
                    <a:pt x="102" y="13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5"/>
                  </a:cubicBezTo>
                  <a:cubicBezTo>
                    <a:pt x="103" y="20"/>
                    <a:pt x="110" y="16"/>
                    <a:pt x="113" y="10"/>
                  </a:cubicBezTo>
                  <a:cubicBezTo>
                    <a:pt x="113" y="10"/>
                    <a:pt x="113" y="10"/>
                    <a:pt x="113" y="9"/>
                  </a:cubicBezTo>
                  <a:cubicBezTo>
                    <a:pt x="113" y="9"/>
                    <a:pt x="113" y="9"/>
                    <a:pt x="113" y="9"/>
                  </a:cubicBezTo>
                  <a:close/>
                  <a:moveTo>
                    <a:pt x="101" y="1"/>
                  </a:moveTo>
                  <a:cubicBezTo>
                    <a:pt x="98" y="6"/>
                    <a:pt x="99" y="12"/>
                    <a:pt x="90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92" y="9"/>
                    <a:pt x="95" y="6"/>
                    <a:pt x="98" y="3"/>
                  </a:cubicBezTo>
                  <a:cubicBezTo>
                    <a:pt x="94" y="5"/>
                    <a:pt x="91" y="8"/>
                    <a:pt x="88" y="12"/>
                  </a:cubicBezTo>
                  <a:cubicBezTo>
                    <a:pt x="88" y="12"/>
                    <a:pt x="88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6" y="4"/>
                    <a:pt x="94" y="0"/>
                    <a:pt x="100" y="0"/>
                  </a:cubicBezTo>
                  <a:cubicBezTo>
                    <a:pt x="101" y="0"/>
                    <a:pt x="101" y="0"/>
                    <a:pt x="101" y="1"/>
                  </a:cubicBezTo>
                  <a:cubicBezTo>
                    <a:pt x="101" y="1"/>
                    <a:pt x="101" y="1"/>
                    <a:pt x="101" y="1"/>
                  </a:cubicBezTo>
                  <a:close/>
                  <a:moveTo>
                    <a:pt x="106" y="22"/>
                  </a:moveTo>
                  <a:cubicBezTo>
                    <a:pt x="101" y="19"/>
                    <a:pt x="99" y="13"/>
                    <a:pt x="91" y="17"/>
                  </a:cubicBezTo>
                  <a:cubicBezTo>
                    <a:pt x="90" y="18"/>
                    <a:pt x="90" y="18"/>
                    <a:pt x="90" y="18"/>
                  </a:cubicBezTo>
                  <a:cubicBezTo>
                    <a:pt x="90" y="18"/>
                    <a:pt x="90" y="18"/>
                    <a:pt x="91" y="19"/>
                  </a:cubicBezTo>
                  <a:cubicBezTo>
                    <a:pt x="94" y="20"/>
                    <a:pt x="98" y="21"/>
                    <a:pt x="102" y="22"/>
                  </a:cubicBezTo>
                  <a:cubicBezTo>
                    <a:pt x="98" y="22"/>
                    <a:pt x="93" y="21"/>
                    <a:pt x="90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9" y="19"/>
                    <a:pt x="89" y="20"/>
                    <a:pt x="89" y="20"/>
                  </a:cubicBezTo>
                  <a:cubicBezTo>
                    <a:pt x="92" y="27"/>
                    <a:pt x="100" y="27"/>
                    <a:pt x="106" y="23"/>
                  </a:cubicBezTo>
                  <a:cubicBezTo>
                    <a:pt x="106" y="23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lose/>
                  <a:moveTo>
                    <a:pt x="81" y="2"/>
                  </a:moveTo>
                  <a:cubicBezTo>
                    <a:pt x="80" y="8"/>
                    <a:pt x="84" y="14"/>
                    <a:pt x="74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19"/>
                    <a:pt x="74" y="18"/>
                    <a:pt x="74" y="18"/>
                  </a:cubicBezTo>
                  <a:cubicBezTo>
                    <a:pt x="75" y="14"/>
                    <a:pt x="77" y="9"/>
                    <a:pt x="79" y="5"/>
                  </a:cubicBezTo>
                  <a:cubicBezTo>
                    <a:pt x="76" y="9"/>
                    <a:pt x="74" y="14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2" y="19"/>
                    <a:pt x="71" y="19"/>
                  </a:cubicBezTo>
                  <a:cubicBezTo>
                    <a:pt x="67" y="11"/>
                    <a:pt x="73" y="4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1" y="1"/>
                    <a:pt x="81" y="1"/>
                    <a:pt x="81" y="2"/>
                  </a:cubicBezTo>
                  <a:close/>
                  <a:moveTo>
                    <a:pt x="95" y="28"/>
                  </a:moveTo>
                  <a:cubicBezTo>
                    <a:pt x="89" y="26"/>
                    <a:pt x="86" y="20"/>
                    <a:pt x="77" y="26"/>
                  </a:cubicBezTo>
                  <a:cubicBezTo>
                    <a:pt x="77" y="26"/>
                    <a:pt x="77" y="26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82" y="28"/>
                    <a:pt x="86" y="29"/>
                    <a:pt x="91" y="29"/>
                  </a:cubicBezTo>
                  <a:cubicBezTo>
                    <a:pt x="86" y="29"/>
                    <a:pt x="81" y="29"/>
                    <a:pt x="76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6" y="28"/>
                    <a:pt x="76" y="29"/>
                    <a:pt x="76" y="29"/>
                  </a:cubicBezTo>
                  <a:cubicBezTo>
                    <a:pt x="80" y="37"/>
                    <a:pt x="89" y="35"/>
                    <a:pt x="95" y="29"/>
                  </a:cubicBezTo>
                  <a:cubicBezTo>
                    <a:pt x="95" y="29"/>
                    <a:pt x="95" y="29"/>
                    <a:pt x="95" y="28"/>
                  </a:cubicBezTo>
                  <a:cubicBezTo>
                    <a:pt x="95" y="28"/>
                    <a:pt x="95" y="28"/>
                    <a:pt x="95" y="28"/>
                  </a:cubicBezTo>
                  <a:close/>
                  <a:moveTo>
                    <a:pt x="60" y="7"/>
                  </a:moveTo>
                  <a:cubicBezTo>
                    <a:pt x="61" y="15"/>
                    <a:pt x="68" y="20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8" y="29"/>
                  </a:cubicBezTo>
                  <a:cubicBezTo>
                    <a:pt x="58" y="28"/>
                    <a:pt x="58" y="27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7" y="25"/>
                    <a:pt x="57" y="25"/>
                    <a:pt x="57" y="26"/>
                  </a:cubicBezTo>
                  <a:cubicBezTo>
                    <a:pt x="57" y="27"/>
                    <a:pt x="57" y="28"/>
                    <a:pt x="57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7" y="30"/>
                    <a:pt x="56" y="30"/>
                  </a:cubicBezTo>
                  <a:cubicBezTo>
                    <a:pt x="49" y="24"/>
                    <a:pt x="52" y="13"/>
                    <a:pt x="59" y="7"/>
                  </a:cubicBezTo>
                  <a:cubicBezTo>
                    <a:pt x="59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lose/>
                  <a:moveTo>
                    <a:pt x="85" y="37"/>
                  </a:moveTo>
                  <a:cubicBezTo>
                    <a:pt x="78" y="36"/>
                    <a:pt x="73" y="28"/>
                    <a:pt x="64" y="37"/>
                  </a:cubicBezTo>
                  <a:cubicBezTo>
                    <a:pt x="64" y="37"/>
                    <a:pt x="64" y="37"/>
                    <a:pt x="64" y="38"/>
                  </a:cubicBezTo>
                  <a:cubicBezTo>
                    <a:pt x="64" y="38"/>
                    <a:pt x="64" y="38"/>
                    <a:pt x="65" y="38"/>
                  </a:cubicBezTo>
                  <a:cubicBezTo>
                    <a:pt x="66" y="38"/>
                    <a:pt x="67" y="38"/>
                    <a:pt x="67" y="38"/>
                  </a:cubicBezTo>
                  <a:cubicBezTo>
                    <a:pt x="68" y="38"/>
                    <a:pt x="68" y="39"/>
                    <a:pt x="68" y="39"/>
                  </a:cubicBezTo>
                  <a:cubicBezTo>
                    <a:pt x="68" y="39"/>
                    <a:pt x="68" y="39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9" y="49"/>
                    <a:pt x="79" y="45"/>
                    <a:pt x="85" y="38"/>
                  </a:cubicBezTo>
                  <a:cubicBezTo>
                    <a:pt x="85" y="38"/>
                    <a:pt x="85" y="37"/>
                    <a:pt x="85" y="37"/>
                  </a:cubicBezTo>
                  <a:cubicBezTo>
                    <a:pt x="85" y="37"/>
                    <a:pt x="85" y="37"/>
                    <a:pt x="85" y="37"/>
                  </a:cubicBezTo>
                  <a:close/>
                  <a:moveTo>
                    <a:pt x="41" y="20"/>
                  </a:moveTo>
                  <a:cubicBezTo>
                    <a:pt x="44" y="28"/>
                    <a:pt x="52" y="32"/>
                    <a:pt x="46" y="45"/>
                  </a:cubicBezTo>
                  <a:cubicBezTo>
                    <a:pt x="46" y="45"/>
                    <a:pt x="46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4" y="43"/>
                    <a:pt x="44" y="40"/>
                    <a:pt x="43" y="38"/>
                  </a:cubicBezTo>
                  <a:cubicBezTo>
                    <a:pt x="43" y="38"/>
                    <a:pt x="43" y="38"/>
                    <a:pt x="42" y="38"/>
                  </a:cubicBezTo>
                  <a:cubicBezTo>
                    <a:pt x="42" y="38"/>
                    <a:pt x="42" y="38"/>
                    <a:pt x="42" y="39"/>
                  </a:cubicBezTo>
                  <a:cubicBezTo>
                    <a:pt x="42" y="41"/>
                    <a:pt x="43" y="44"/>
                    <a:pt x="44" y="46"/>
                  </a:cubicBezTo>
                  <a:cubicBezTo>
                    <a:pt x="44" y="46"/>
                    <a:pt x="44" y="47"/>
                    <a:pt x="44" y="47"/>
                  </a:cubicBezTo>
                  <a:cubicBezTo>
                    <a:pt x="44" y="47"/>
                    <a:pt x="43" y="47"/>
                    <a:pt x="43" y="47"/>
                  </a:cubicBezTo>
                  <a:cubicBezTo>
                    <a:pt x="33" y="42"/>
                    <a:pt x="34" y="2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1" y="20"/>
                    <a:pt x="41" y="20"/>
                  </a:cubicBezTo>
                  <a:close/>
                  <a:moveTo>
                    <a:pt x="76" y="49"/>
                  </a:moveTo>
                  <a:cubicBezTo>
                    <a:pt x="68" y="49"/>
                    <a:pt x="62" y="41"/>
                    <a:pt x="53" y="52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5" y="53"/>
                    <a:pt x="57" y="53"/>
                    <a:pt x="59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4"/>
                    <a:pt x="60" y="54"/>
                    <a:pt x="59" y="54"/>
                  </a:cubicBezTo>
                  <a:cubicBezTo>
                    <a:pt x="57" y="54"/>
                    <a:pt x="55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6"/>
                    <a:pt x="52" y="56"/>
                  </a:cubicBezTo>
                  <a:cubicBezTo>
                    <a:pt x="60" y="65"/>
                    <a:pt x="71" y="59"/>
                    <a:pt x="76" y="50"/>
                  </a:cubicBezTo>
                  <a:cubicBezTo>
                    <a:pt x="76" y="50"/>
                    <a:pt x="76" y="49"/>
                    <a:pt x="76" y="49"/>
                  </a:cubicBezTo>
                  <a:cubicBezTo>
                    <a:pt x="76" y="49"/>
                    <a:pt x="76" y="49"/>
                    <a:pt x="76" y="49"/>
                  </a:cubicBezTo>
                  <a:close/>
                  <a:moveTo>
                    <a:pt x="23" y="43"/>
                  </a:moveTo>
                  <a:cubicBezTo>
                    <a:pt x="28" y="50"/>
                    <a:pt x="38" y="51"/>
                    <a:pt x="34" y="68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4" y="68"/>
                    <a:pt x="33" y="68"/>
                    <a:pt x="33" y="68"/>
                  </a:cubicBezTo>
                  <a:cubicBezTo>
                    <a:pt x="32" y="65"/>
                    <a:pt x="30" y="63"/>
                    <a:pt x="29" y="60"/>
                  </a:cubicBezTo>
                  <a:cubicBezTo>
                    <a:pt x="29" y="60"/>
                    <a:pt x="28" y="59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9" y="64"/>
                    <a:pt x="31" y="67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70"/>
                    <a:pt x="32" y="71"/>
                    <a:pt x="32" y="71"/>
                  </a:cubicBezTo>
                  <a:cubicBezTo>
                    <a:pt x="20" y="69"/>
                    <a:pt x="18" y="54"/>
                    <a:pt x="22" y="43"/>
                  </a:cubicBezTo>
                  <a:cubicBezTo>
                    <a:pt x="22" y="43"/>
                    <a:pt x="22" y="42"/>
                    <a:pt x="22" y="42"/>
                  </a:cubicBezTo>
                  <a:cubicBezTo>
                    <a:pt x="23" y="42"/>
                    <a:pt x="23" y="42"/>
                    <a:pt x="23" y="43"/>
                  </a:cubicBezTo>
                  <a:close/>
                  <a:moveTo>
                    <a:pt x="69" y="64"/>
                  </a:moveTo>
                  <a:cubicBezTo>
                    <a:pt x="60" y="65"/>
                    <a:pt x="52" y="58"/>
                    <a:pt x="44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7" y="72"/>
                    <a:pt x="50" y="72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4" y="72"/>
                    <a:pt x="53" y="72"/>
                    <a:pt x="53" y="72"/>
                  </a:cubicBezTo>
                  <a:cubicBezTo>
                    <a:pt x="50" y="73"/>
                    <a:pt x="47" y="74"/>
                    <a:pt x="44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75"/>
                    <a:pt x="43" y="76"/>
                    <a:pt x="43" y="76"/>
                  </a:cubicBezTo>
                  <a:cubicBezTo>
                    <a:pt x="53" y="84"/>
                    <a:pt x="64" y="76"/>
                    <a:pt x="69" y="65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lose/>
                  <a:moveTo>
                    <a:pt x="13" y="68"/>
                  </a:moveTo>
                  <a:cubicBezTo>
                    <a:pt x="19" y="76"/>
                    <a:pt x="30" y="76"/>
                    <a:pt x="27" y="93"/>
                  </a:cubicBezTo>
                  <a:cubicBezTo>
                    <a:pt x="27" y="93"/>
                    <a:pt x="27" y="94"/>
                    <a:pt x="27" y="94"/>
                  </a:cubicBezTo>
                  <a:cubicBezTo>
                    <a:pt x="27" y="94"/>
                    <a:pt x="27" y="94"/>
                    <a:pt x="26" y="93"/>
                  </a:cubicBezTo>
                  <a:cubicBezTo>
                    <a:pt x="24" y="91"/>
                    <a:pt x="22" y="88"/>
                    <a:pt x="21" y="85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5"/>
                    <a:pt x="20" y="85"/>
                    <a:pt x="20" y="86"/>
                  </a:cubicBezTo>
                  <a:cubicBezTo>
                    <a:pt x="22" y="89"/>
                    <a:pt x="24" y="92"/>
                    <a:pt x="26" y="96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12" y="96"/>
                    <a:pt x="9" y="81"/>
                    <a:pt x="12" y="69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lose/>
                  <a:moveTo>
                    <a:pt x="64" y="82"/>
                  </a:moveTo>
                  <a:cubicBezTo>
                    <a:pt x="55" y="85"/>
                    <a:pt x="46" y="78"/>
                    <a:pt x="39" y="94"/>
                  </a:cubicBezTo>
                  <a:cubicBezTo>
                    <a:pt x="39" y="94"/>
                    <a:pt x="39" y="95"/>
                    <a:pt x="39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3" y="94"/>
                    <a:pt x="46" y="93"/>
                    <a:pt x="49" y="91"/>
                  </a:cubicBezTo>
                  <a:cubicBezTo>
                    <a:pt x="49" y="91"/>
                    <a:pt x="49" y="91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6" y="94"/>
                    <a:pt x="42" y="96"/>
                    <a:pt x="39" y="97"/>
                  </a:cubicBezTo>
                  <a:cubicBezTo>
                    <a:pt x="39" y="97"/>
                    <a:pt x="38" y="97"/>
                    <a:pt x="38" y="97"/>
                  </a:cubicBezTo>
                  <a:cubicBezTo>
                    <a:pt x="38" y="98"/>
                    <a:pt x="38" y="98"/>
                    <a:pt x="39" y="98"/>
                  </a:cubicBezTo>
                  <a:cubicBezTo>
                    <a:pt x="50" y="105"/>
                    <a:pt x="61" y="95"/>
                    <a:pt x="64" y="83"/>
                  </a:cubicBezTo>
                  <a:cubicBezTo>
                    <a:pt x="64" y="83"/>
                    <a:pt x="64" y="82"/>
                    <a:pt x="64" y="82"/>
                  </a:cubicBezTo>
                  <a:cubicBezTo>
                    <a:pt x="64" y="82"/>
                    <a:pt x="64" y="82"/>
                    <a:pt x="64" y="82"/>
                  </a:cubicBezTo>
                  <a:close/>
                  <a:moveTo>
                    <a:pt x="1" y="103"/>
                  </a:moveTo>
                  <a:cubicBezTo>
                    <a:pt x="10" y="108"/>
                    <a:pt x="20" y="102"/>
                    <a:pt x="25" y="120"/>
                  </a:cubicBezTo>
                  <a:cubicBezTo>
                    <a:pt x="25" y="120"/>
                    <a:pt x="25" y="121"/>
                    <a:pt x="25" y="121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21" y="119"/>
                    <a:pt x="18" y="117"/>
                    <a:pt x="15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4" y="115"/>
                    <a:pt x="14" y="116"/>
                    <a:pt x="14" y="116"/>
                  </a:cubicBezTo>
                  <a:cubicBezTo>
                    <a:pt x="18" y="119"/>
                    <a:pt x="21" y="121"/>
                    <a:pt x="25" y="123"/>
                  </a:cubicBezTo>
                  <a:cubicBezTo>
                    <a:pt x="25" y="123"/>
                    <a:pt x="25" y="123"/>
                    <a:pt x="25" y="124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12" y="130"/>
                    <a:pt x="2" y="117"/>
                    <a:pt x="0" y="104"/>
                  </a:cubicBezTo>
                  <a:cubicBezTo>
                    <a:pt x="0" y="104"/>
                    <a:pt x="0" y="103"/>
                    <a:pt x="0" y="103"/>
                  </a:cubicBezTo>
                  <a:cubicBezTo>
                    <a:pt x="1" y="103"/>
                    <a:pt x="1" y="103"/>
                    <a:pt x="1" y="103"/>
                  </a:cubicBezTo>
                  <a:close/>
                  <a:moveTo>
                    <a:pt x="63" y="100"/>
                  </a:moveTo>
                  <a:cubicBezTo>
                    <a:pt x="54" y="105"/>
                    <a:pt x="43" y="99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9"/>
                    <a:pt x="39" y="119"/>
                    <a:pt x="39" y="118"/>
                  </a:cubicBezTo>
                  <a:cubicBezTo>
                    <a:pt x="43" y="117"/>
                    <a:pt x="46" y="115"/>
                    <a:pt x="49" y="112"/>
                  </a:cubicBezTo>
                  <a:cubicBezTo>
                    <a:pt x="50" y="112"/>
                    <a:pt x="50" y="112"/>
                    <a:pt x="50" y="113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46" y="116"/>
                    <a:pt x="43" y="119"/>
                    <a:pt x="39" y="121"/>
                  </a:cubicBezTo>
                  <a:cubicBezTo>
                    <a:pt x="39" y="121"/>
                    <a:pt x="39" y="121"/>
                    <a:pt x="39" y="121"/>
                  </a:cubicBezTo>
                  <a:cubicBezTo>
                    <a:pt x="39" y="121"/>
                    <a:pt x="39" y="122"/>
                    <a:pt x="39" y="122"/>
                  </a:cubicBezTo>
                  <a:cubicBezTo>
                    <a:pt x="52" y="127"/>
                    <a:pt x="62" y="115"/>
                    <a:pt x="63" y="101"/>
                  </a:cubicBezTo>
                  <a:cubicBezTo>
                    <a:pt x="63" y="101"/>
                    <a:pt x="63" y="100"/>
                    <a:pt x="63" y="100"/>
                  </a:cubicBezTo>
                  <a:cubicBezTo>
                    <a:pt x="63" y="100"/>
                    <a:pt x="63" y="100"/>
                    <a:pt x="63" y="100"/>
                  </a:cubicBezTo>
                  <a:close/>
                  <a:moveTo>
                    <a:pt x="0" y="148"/>
                  </a:moveTo>
                  <a:cubicBezTo>
                    <a:pt x="11" y="147"/>
                    <a:pt x="18" y="136"/>
                    <a:pt x="31" y="150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31" y="151"/>
                    <a:pt x="31" y="151"/>
                    <a:pt x="31" y="151"/>
                  </a:cubicBezTo>
                  <a:cubicBezTo>
                    <a:pt x="27" y="151"/>
                    <a:pt x="22" y="151"/>
                    <a:pt x="18" y="151"/>
                  </a:cubicBezTo>
                  <a:cubicBezTo>
                    <a:pt x="18" y="151"/>
                    <a:pt x="17" y="151"/>
                    <a:pt x="17" y="151"/>
                  </a:cubicBezTo>
                  <a:cubicBezTo>
                    <a:pt x="17" y="152"/>
                    <a:pt x="17" y="152"/>
                    <a:pt x="18" y="152"/>
                  </a:cubicBezTo>
                  <a:cubicBezTo>
                    <a:pt x="23" y="153"/>
                    <a:pt x="28" y="153"/>
                    <a:pt x="32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33" y="153"/>
                    <a:pt x="33" y="154"/>
                  </a:cubicBezTo>
                  <a:cubicBezTo>
                    <a:pt x="24" y="167"/>
                    <a:pt x="8" y="160"/>
                    <a:pt x="0" y="1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lose/>
                  <a:moveTo>
                    <a:pt x="64" y="118"/>
                  </a:moveTo>
                  <a:cubicBezTo>
                    <a:pt x="57" y="126"/>
                    <a:pt x="44" y="125"/>
                    <a:pt x="46" y="145"/>
                  </a:cubicBezTo>
                  <a:cubicBezTo>
                    <a:pt x="46" y="145"/>
                    <a:pt x="46" y="146"/>
                    <a:pt x="47" y="146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50" y="142"/>
                    <a:pt x="53" y="138"/>
                    <a:pt x="55" y="135"/>
                  </a:cubicBezTo>
                  <a:cubicBezTo>
                    <a:pt x="55" y="134"/>
                    <a:pt x="56" y="134"/>
                    <a:pt x="56" y="135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54" y="140"/>
                    <a:pt x="51" y="144"/>
                    <a:pt x="47" y="148"/>
                  </a:cubicBezTo>
                  <a:cubicBezTo>
                    <a:pt x="47" y="148"/>
                    <a:pt x="47" y="148"/>
                    <a:pt x="47" y="149"/>
                  </a:cubicBezTo>
                  <a:cubicBezTo>
                    <a:pt x="47" y="149"/>
                    <a:pt x="48" y="149"/>
                    <a:pt x="48" y="149"/>
                  </a:cubicBezTo>
                  <a:cubicBezTo>
                    <a:pt x="63" y="149"/>
                    <a:pt x="68" y="132"/>
                    <a:pt x="65" y="118"/>
                  </a:cubicBezTo>
                  <a:cubicBezTo>
                    <a:pt x="65" y="118"/>
                    <a:pt x="64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close/>
                  <a:moveTo>
                    <a:pt x="14" y="181"/>
                  </a:moveTo>
                  <a:cubicBezTo>
                    <a:pt x="25" y="178"/>
                    <a:pt x="30" y="165"/>
                    <a:pt x="47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7" y="177"/>
                    <a:pt x="47" y="177"/>
                    <a:pt x="46" y="177"/>
                  </a:cubicBezTo>
                  <a:cubicBezTo>
                    <a:pt x="42" y="178"/>
                    <a:pt x="37" y="179"/>
                    <a:pt x="33" y="180"/>
                  </a:cubicBezTo>
                  <a:cubicBezTo>
                    <a:pt x="32" y="180"/>
                    <a:pt x="32" y="181"/>
                    <a:pt x="32" y="181"/>
                  </a:cubicBezTo>
                  <a:cubicBezTo>
                    <a:pt x="32" y="181"/>
                    <a:pt x="32" y="182"/>
                    <a:pt x="33" y="182"/>
                  </a:cubicBezTo>
                  <a:cubicBezTo>
                    <a:pt x="38" y="181"/>
                    <a:pt x="43" y="180"/>
                    <a:pt x="48" y="178"/>
                  </a:cubicBezTo>
                  <a:cubicBezTo>
                    <a:pt x="49" y="178"/>
                    <a:pt x="49" y="178"/>
                    <a:pt x="49" y="178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42" y="195"/>
                    <a:pt x="25" y="192"/>
                    <a:pt x="14" y="182"/>
                  </a:cubicBezTo>
                  <a:cubicBezTo>
                    <a:pt x="14" y="182"/>
                    <a:pt x="14" y="182"/>
                    <a:pt x="14" y="182"/>
                  </a:cubicBezTo>
                  <a:cubicBezTo>
                    <a:pt x="14" y="182"/>
                    <a:pt x="14" y="181"/>
                    <a:pt x="14" y="181"/>
                  </a:cubicBezTo>
                  <a:close/>
                  <a:moveTo>
                    <a:pt x="72" y="137"/>
                  </a:moveTo>
                  <a:cubicBezTo>
                    <a:pt x="66" y="147"/>
                    <a:pt x="54" y="147"/>
                    <a:pt x="58" y="167"/>
                  </a:cubicBezTo>
                  <a:cubicBezTo>
                    <a:pt x="58" y="167"/>
                    <a:pt x="58" y="167"/>
                    <a:pt x="59" y="167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62" y="163"/>
                    <a:pt x="64" y="159"/>
                    <a:pt x="66" y="155"/>
                  </a:cubicBezTo>
                  <a:cubicBezTo>
                    <a:pt x="66" y="155"/>
                    <a:pt x="66" y="155"/>
                    <a:pt x="67" y="155"/>
                  </a:cubicBezTo>
                  <a:cubicBezTo>
                    <a:pt x="67" y="155"/>
                    <a:pt x="67" y="155"/>
                    <a:pt x="67" y="156"/>
                  </a:cubicBezTo>
                  <a:cubicBezTo>
                    <a:pt x="65" y="161"/>
                    <a:pt x="63" y="165"/>
                    <a:pt x="60" y="170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75" y="168"/>
                    <a:pt x="78" y="151"/>
                    <a:pt x="73" y="137"/>
                  </a:cubicBezTo>
                  <a:cubicBezTo>
                    <a:pt x="73" y="137"/>
                    <a:pt x="73" y="137"/>
                    <a:pt x="73" y="137"/>
                  </a:cubicBezTo>
                  <a:cubicBezTo>
                    <a:pt x="73" y="137"/>
                    <a:pt x="72" y="137"/>
                    <a:pt x="72" y="137"/>
                  </a:cubicBezTo>
                  <a:close/>
                  <a:moveTo>
                    <a:pt x="36" y="215"/>
                  </a:moveTo>
                  <a:cubicBezTo>
                    <a:pt x="46" y="207"/>
                    <a:pt x="48" y="191"/>
                    <a:pt x="69" y="198"/>
                  </a:cubicBezTo>
                  <a:cubicBezTo>
                    <a:pt x="69" y="198"/>
                    <a:pt x="69" y="198"/>
                    <a:pt x="69" y="198"/>
                  </a:cubicBezTo>
                  <a:cubicBezTo>
                    <a:pt x="69" y="199"/>
                    <a:pt x="69" y="199"/>
                    <a:pt x="69" y="199"/>
                  </a:cubicBezTo>
                  <a:cubicBezTo>
                    <a:pt x="64" y="202"/>
                    <a:pt x="59" y="205"/>
                    <a:pt x="54" y="208"/>
                  </a:cubicBezTo>
                  <a:cubicBezTo>
                    <a:pt x="54" y="208"/>
                    <a:pt x="54" y="209"/>
                    <a:pt x="54" y="209"/>
                  </a:cubicBezTo>
                  <a:cubicBezTo>
                    <a:pt x="54" y="209"/>
                    <a:pt x="54" y="209"/>
                    <a:pt x="54" y="209"/>
                  </a:cubicBezTo>
                  <a:cubicBezTo>
                    <a:pt x="60" y="207"/>
                    <a:pt x="66" y="203"/>
                    <a:pt x="71" y="200"/>
                  </a:cubicBezTo>
                  <a:cubicBezTo>
                    <a:pt x="72" y="200"/>
                    <a:pt x="72" y="200"/>
                    <a:pt x="72" y="200"/>
                  </a:cubicBezTo>
                  <a:cubicBezTo>
                    <a:pt x="72" y="200"/>
                    <a:pt x="72" y="200"/>
                    <a:pt x="72" y="200"/>
                  </a:cubicBezTo>
                  <a:cubicBezTo>
                    <a:pt x="70" y="220"/>
                    <a:pt x="51" y="222"/>
                    <a:pt x="36" y="216"/>
                  </a:cubicBezTo>
                  <a:cubicBezTo>
                    <a:pt x="36" y="215"/>
                    <a:pt x="36" y="215"/>
                    <a:pt x="36" y="215"/>
                  </a:cubicBezTo>
                  <a:cubicBezTo>
                    <a:pt x="36" y="215"/>
                    <a:pt x="36" y="215"/>
                    <a:pt x="36" y="215"/>
                  </a:cubicBezTo>
                  <a:close/>
                  <a:moveTo>
                    <a:pt x="85" y="150"/>
                  </a:moveTo>
                  <a:cubicBezTo>
                    <a:pt x="80" y="161"/>
                    <a:pt x="67" y="165"/>
                    <a:pt x="75" y="185"/>
                  </a:cubicBezTo>
                  <a:cubicBezTo>
                    <a:pt x="76" y="185"/>
                    <a:pt x="76" y="186"/>
                    <a:pt x="76" y="186"/>
                  </a:cubicBezTo>
                  <a:cubicBezTo>
                    <a:pt x="76" y="186"/>
                    <a:pt x="76" y="185"/>
                    <a:pt x="76" y="185"/>
                  </a:cubicBezTo>
                  <a:cubicBezTo>
                    <a:pt x="78" y="180"/>
                    <a:pt x="80" y="175"/>
                    <a:pt x="82" y="170"/>
                  </a:cubicBezTo>
                  <a:cubicBezTo>
                    <a:pt x="82" y="169"/>
                    <a:pt x="82" y="169"/>
                    <a:pt x="82" y="169"/>
                  </a:cubicBezTo>
                  <a:cubicBezTo>
                    <a:pt x="83" y="169"/>
                    <a:pt x="83" y="170"/>
                    <a:pt x="83" y="170"/>
                  </a:cubicBezTo>
                  <a:cubicBezTo>
                    <a:pt x="81" y="176"/>
                    <a:pt x="80" y="182"/>
                    <a:pt x="78" y="188"/>
                  </a:cubicBezTo>
                  <a:cubicBezTo>
                    <a:pt x="77" y="188"/>
                    <a:pt x="77" y="188"/>
                    <a:pt x="78" y="188"/>
                  </a:cubicBezTo>
                  <a:cubicBezTo>
                    <a:pt x="78" y="188"/>
                    <a:pt x="78" y="188"/>
                    <a:pt x="78" y="188"/>
                  </a:cubicBezTo>
                  <a:cubicBezTo>
                    <a:pt x="94" y="183"/>
                    <a:pt x="94" y="164"/>
                    <a:pt x="86" y="150"/>
                  </a:cubicBezTo>
                  <a:cubicBezTo>
                    <a:pt x="86" y="150"/>
                    <a:pt x="85" y="150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lose/>
                  <a:moveTo>
                    <a:pt x="63" y="234"/>
                  </a:moveTo>
                  <a:cubicBezTo>
                    <a:pt x="72" y="224"/>
                    <a:pt x="71" y="209"/>
                    <a:pt x="93" y="211"/>
                  </a:cubicBezTo>
                  <a:cubicBezTo>
                    <a:pt x="93" y="211"/>
                    <a:pt x="94" y="211"/>
                    <a:pt x="94" y="212"/>
                  </a:cubicBezTo>
                  <a:cubicBezTo>
                    <a:pt x="94" y="212"/>
                    <a:pt x="94" y="212"/>
                    <a:pt x="94" y="212"/>
                  </a:cubicBezTo>
                  <a:cubicBezTo>
                    <a:pt x="89" y="216"/>
                    <a:pt x="85" y="220"/>
                    <a:pt x="80" y="224"/>
                  </a:cubicBezTo>
                  <a:cubicBezTo>
                    <a:pt x="80" y="224"/>
                    <a:pt x="80" y="225"/>
                    <a:pt x="80" y="225"/>
                  </a:cubicBezTo>
                  <a:cubicBezTo>
                    <a:pt x="80" y="225"/>
                    <a:pt x="80" y="225"/>
                    <a:pt x="81" y="225"/>
                  </a:cubicBezTo>
                  <a:cubicBezTo>
                    <a:pt x="86" y="221"/>
                    <a:pt x="91" y="217"/>
                    <a:pt x="96" y="213"/>
                  </a:cubicBezTo>
                  <a:cubicBezTo>
                    <a:pt x="96" y="213"/>
                    <a:pt x="96" y="213"/>
                    <a:pt x="97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7" y="233"/>
                    <a:pt x="79" y="239"/>
                    <a:pt x="64" y="235"/>
                  </a:cubicBezTo>
                  <a:cubicBezTo>
                    <a:pt x="63" y="235"/>
                    <a:pt x="63" y="234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lose/>
                  <a:moveTo>
                    <a:pt x="98" y="163"/>
                  </a:moveTo>
                  <a:cubicBezTo>
                    <a:pt x="97" y="175"/>
                    <a:pt x="86" y="183"/>
                    <a:pt x="100" y="199"/>
                  </a:cubicBezTo>
                  <a:cubicBezTo>
                    <a:pt x="100" y="199"/>
                    <a:pt x="101" y="199"/>
                    <a:pt x="101" y="199"/>
                  </a:cubicBezTo>
                  <a:cubicBezTo>
                    <a:pt x="101" y="199"/>
                    <a:pt x="101" y="199"/>
                    <a:pt x="101" y="199"/>
                  </a:cubicBezTo>
                  <a:cubicBezTo>
                    <a:pt x="101" y="193"/>
                    <a:pt x="102" y="188"/>
                    <a:pt x="101" y="182"/>
                  </a:cubicBezTo>
                  <a:cubicBezTo>
                    <a:pt x="101" y="182"/>
                    <a:pt x="102" y="182"/>
                    <a:pt x="102" y="182"/>
                  </a:cubicBezTo>
                  <a:cubicBezTo>
                    <a:pt x="102" y="182"/>
                    <a:pt x="102" y="182"/>
                    <a:pt x="102" y="182"/>
                  </a:cubicBezTo>
                  <a:cubicBezTo>
                    <a:pt x="103" y="188"/>
                    <a:pt x="103" y="194"/>
                    <a:pt x="103" y="201"/>
                  </a:cubicBezTo>
                  <a:cubicBezTo>
                    <a:pt x="103" y="201"/>
                    <a:pt x="103" y="201"/>
                    <a:pt x="103" y="201"/>
                  </a:cubicBezTo>
                  <a:cubicBezTo>
                    <a:pt x="103" y="201"/>
                    <a:pt x="104" y="201"/>
                    <a:pt x="104" y="201"/>
                  </a:cubicBezTo>
                  <a:cubicBezTo>
                    <a:pt x="117" y="190"/>
                    <a:pt x="111" y="172"/>
                    <a:pt x="99" y="162"/>
                  </a:cubicBezTo>
                  <a:cubicBezTo>
                    <a:pt x="99" y="162"/>
                    <a:pt x="99" y="162"/>
                    <a:pt x="98" y="162"/>
                  </a:cubicBezTo>
                  <a:cubicBezTo>
                    <a:pt x="98" y="162"/>
                    <a:pt x="98" y="162"/>
                    <a:pt x="98" y="163"/>
                  </a:cubicBezTo>
                  <a:close/>
                  <a:moveTo>
                    <a:pt x="118" y="171"/>
                  </a:moveTo>
                  <a:cubicBezTo>
                    <a:pt x="118" y="184"/>
                    <a:pt x="107" y="193"/>
                    <a:pt x="123" y="208"/>
                  </a:cubicBezTo>
                  <a:cubicBezTo>
                    <a:pt x="123" y="208"/>
                    <a:pt x="123" y="208"/>
                    <a:pt x="123" y="208"/>
                  </a:cubicBezTo>
                  <a:cubicBezTo>
                    <a:pt x="123" y="208"/>
                    <a:pt x="123" y="207"/>
                    <a:pt x="123" y="207"/>
                  </a:cubicBezTo>
                  <a:cubicBezTo>
                    <a:pt x="123" y="202"/>
                    <a:pt x="123" y="196"/>
                    <a:pt x="123" y="191"/>
                  </a:cubicBezTo>
                  <a:cubicBezTo>
                    <a:pt x="122" y="190"/>
                    <a:pt x="123" y="190"/>
                    <a:pt x="123" y="190"/>
                  </a:cubicBezTo>
                  <a:cubicBezTo>
                    <a:pt x="123" y="190"/>
                    <a:pt x="124" y="190"/>
                    <a:pt x="124" y="190"/>
                  </a:cubicBezTo>
                  <a:cubicBezTo>
                    <a:pt x="125" y="197"/>
                    <a:pt x="125" y="203"/>
                    <a:pt x="125" y="209"/>
                  </a:cubicBezTo>
                  <a:cubicBezTo>
                    <a:pt x="125" y="209"/>
                    <a:pt x="126" y="209"/>
                    <a:pt x="126" y="209"/>
                  </a:cubicBezTo>
                  <a:cubicBezTo>
                    <a:pt x="126" y="209"/>
                    <a:pt x="126" y="209"/>
                    <a:pt x="126" y="209"/>
                  </a:cubicBezTo>
                  <a:cubicBezTo>
                    <a:pt x="139" y="197"/>
                    <a:pt x="131" y="180"/>
                    <a:pt x="119" y="171"/>
                  </a:cubicBezTo>
                  <a:cubicBezTo>
                    <a:pt x="119" y="171"/>
                    <a:pt x="118" y="171"/>
                    <a:pt x="118" y="171"/>
                  </a:cubicBezTo>
                  <a:cubicBezTo>
                    <a:pt x="118" y="171"/>
                    <a:pt x="118" y="171"/>
                    <a:pt x="118" y="171"/>
                  </a:cubicBezTo>
                  <a:close/>
                  <a:moveTo>
                    <a:pt x="90" y="250"/>
                  </a:moveTo>
                  <a:cubicBezTo>
                    <a:pt x="99" y="239"/>
                    <a:pt x="95" y="221"/>
                    <a:pt x="120" y="221"/>
                  </a:cubicBezTo>
                  <a:cubicBezTo>
                    <a:pt x="120" y="221"/>
                    <a:pt x="121" y="221"/>
                    <a:pt x="121" y="221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16" y="227"/>
                    <a:pt x="111" y="233"/>
                    <a:pt x="106" y="238"/>
                  </a:cubicBezTo>
                  <a:cubicBezTo>
                    <a:pt x="106" y="238"/>
                    <a:pt x="106" y="239"/>
                    <a:pt x="106" y="239"/>
                  </a:cubicBezTo>
                  <a:cubicBezTo>
                    <a:pt x="106" y="239"/>
                    <a:pt x="107" y="239"/>
                    <a:pt x="107" y="239"/>
                  </a:cubicBezTo>
                  <a:cubicBezTo>
                    <a:pt x="113" y="234"/>
                    <a:pt x="119" y="228"/>
                    <a:pt x="123" y="222"/>
                  </a:cubicBezTo>
                  <a:cubicBezTo>
                    <a:pt x="124" y="221"/>
                    <a:pt x="124" y="221"/>
                    <a:pt x="124" y="221"/>
                  </a:cubicBezTo>
                  <a:cubicBezTo>
                    <a:pt x="124" y="221"/>
                    <a:pt x="124" y="222"/>
                    <a:pt x="124" y="222"/>
                  </a:cubicBezTo>
                  <a:cubicBezTo>
                    <a:pt x="128" y="243"/>
                    <a:pt x="108" y="254"/>
                    <a:pt x="90" y="251"/>
                  </a:cubicBezTo>
                  <a:cubicBezTo>
                    <a:pt x="90" y="251"/>
                    <a:pt x="90" y="251"/>
                    <a:pt x="90" y="251"/>
                  </a:cubicBezTo>
                  <a:cubicBezTo>
                    <a:pt x="90" y="251"/>
                    <a:pt x="90" y="251"/>
                    <a:pt x="90" y="250"/>
                  </a:cubicBezTo>
                  <a:close/>
                  <a:moveTo>
                    <a:pt x="168" y="9"/>
                  </a:moveTo>
                  <a:cubicBezTo>
                    <a:pt x="173" y="9"/>
                    <a:pt x="177" y="5"/>
                    <a:pt x="182" y="12"/>
                  </a:cubicBezTo>
                  <a:cubicBezTo>
                    <a:pt x="182" y="12"/>
                    <a:pt x="182" y="12"/>
                    <a:pt x="182" y="12"/>
                  </a:cubicBezTo>
                  <a:cubicBezTo>
                    <a:pt x="182" y="12"/>
                    <a:pt x="182" y="13"/>
                    <a:pt x="182" y="13"/>
                  </a:cubicBezTo>
                  <a:cubicBezTo>
                    <a:pt x="178" y="12"/>
                    <a:pt x="174" y="12"/>
                    <a:pt x="171" y="11"/>
                  </a:cubicBezTo>
                  <a:cubicBezTo>
                    <a:pt x="175" y="12"/>
                    <a:pt x="179" y="13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5"/>
                  </a:cubicBezTo>
                  <a:cubicBezTo>
                    <a:pt x="178" y="20"/>
                    <a:pt x="171" y="16"/>
                    <a:pt x="168" y="10"/>
                  </a:cubicBezTo>
                  <a:cubicBezTo>
                    <a:pt x="168" y="10"/>
                    <a:pt x="168" y="10"/>
                    <a:pt x="168" y="9"/>
                  </a:cubicBezTo>
                  <a:cubicBezTo>
                    <a:pt x="168" y="9"/>
                    <a:pt x="168" y="9"/>
                    <a:pt x="168" y="9"/>
                  </a:cubicBezTo>
                  <a:close/>
                  <a:moveTo>
                    <a:pt x="180" y="1"/>
                  </a:moveTo>
                  <a:cubicBezTo>
                    <a:pt x="183" y="6"/>
                    <a:pt x="182" y="12"/>
                    <a:pt x="191" y="13"/>
                  </a:cubicBezTo>
                  <a:cubicBezTo>
                    <a:pt x="191" y="13"/>
                    <a:pt x="192" y="13"/>
                    <a:pt x="192" y="13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89" y="9"/>
                    <a:pt x="186" y="6"/>
                    <a:pt x="183" y="3"/>
                  </a:cubicBezTo>
                  <a:cubicBezTo>
                    <a:pt x="187" y="5"/>
                    <a:pt x="190" y="8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5" y="4"/>
                    <a:pt x="187" y="0"/>
                    <a:pt x="180" y="0"/>
                  </a:cubicBezTo>
                  <a:cubicBezTo>
                    <a:pt x="180" y="0"/>
                    <a:pt x="180" y="0"/>
                    <a:pt x="180" y="1"/>
                  </a:cubicBezTo>
                  <a:cubicBezTo>
                    <a:pt x="180" y="1"/>
                    <a:pt x="180" y="1"/>
                    <a:pt x="180" y="1"/>
                  </a:cubicBezTo>
                  <a:close/>
                  <a:moveTo>
                    <a:pt x="175" y="22"/>
                  </a:moveTo>
                  <a:cubicBezTo>
                    <a:pt x="180" y="19"/>
                    <a:pt x="182" y="13"/>
                    <a:pt x="190" y="17"/>
                  </a:cubicBezTo>
                  <a:cubicBezTo>
                    <a:pt x="190" y="18"/>
                    <a:pt x="191" y="18"/>
                    <a:pt x="191" y="18"/>
                  </a:cubicBezTo>
                  <a:cubicBezTo>
                    <a:pt x="190" y="18"/>
                    <a:pt x="190" y="18"/>
                    <a:pt x="190" y="19"/>
                  </a:cubicBezTo>
                  <a:cubicBezTo>
                    <a:pt x="186" y="20"/>
                    <a:pt x="183" y="21"/>
                    <a:pt x="178" y="22"/>
                  </a:cubicBezTo>
                  <a:cubicBezTo>
                    <a:pt x="183" y="22"/>
                    <a:pt x="187" y="21"/>
                    <a:pt x="191" y="19"/>
                  </a:cubicBezTo>
                  <a:cubicBezTo>
                    <a:pt x="191" y="19"/>
                    <a:pt x="192" y="19"/>
                    <a:pt x="192" y="19"/>
                  </a:cubicBezTo>
                  <a:cubicBezTo>
                    <a:pt x="192" y="19"/>
                    <a:pt x="192" y="20"/>
                    <a:pt x="192" y="20"/>
                  </a:cubicBezTo>
                  <a:cubicBezTo>
                    <a:pt x="189" y="27"/>
                    <a:pt x="181" y="27"/>
                    <a:pt x="175" y="23"/>
                  </a:cubicBezTo>
                  <a:cubicBezTo>
                    <a:pt x="175" y="23"/>
                    <a:pt x="175" y="22"/>
                    <a:pt x="175" y="22"/>
                  </a:cubicBezTo>
                  <a:cubicBezTo>
                    <a:pt x="175" y="22"/>
                    <a:pt x="175" y="22"/>
                    <a:pt x="175" y="22"/>
                  </a:cubicBezTo>
                  <a:close/>
                  <a:moveTo>
                    <a:pt x="199" y="2"/>
                  </a:moveTo>
                  <a:cubicBezTo>
                    <a:pt x="201" y="8"/>
                    <a:pt x="197" y="14"/>
                    <a:pt x="206" y="19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7" y="19"/>
                    <a:pt x="207" y="18"/>
                    <a:pt x="207" y="18"/>
                  </a:cubicBezTo>
                  <a:cubicBezTo>
                    <a:pt x="206" y="14"/>
                    <a:pt x="204" y="9"/>
                    <a:pt x="202" y="5"/>
                  </a:cubicBezTo>
                  <a:cubicBezTo>
                    <a:pt x="205" y="9"/>
                    <a:pt x="207" y="14"/>
                    <a:pt x="208" y="19"/>
                  </a:cubicBezTo>
                  <a:cubicBezTo>
                    <a:pt x="208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14" y="11"/>
                    <a:pt x="207" y="4"/>
                    <a:pt x="200" y="1"/>
                  </a:cubicBezTo>
                  <a:cubicBezTo>
                    <a:pt x="200" y="1"/>
                    <a:pt x="200" y="1"/>
                    <a:pt x="200" y="1"/>
                  </a:cubicBezTo>
                  <a:cubicBezTo>
                    <a:pt x="199" y="1"/>
                    <a:pt x="199" y="1"/>
                    <a:pt x="199" y="2"/>
                  </a:cubicBezTo>
                  <a:close/>
                  <a:moveTo>
                    <a:pt x="186" y="28"/>
                  </a:moveTo>
                  <a:cubicBezTo>
                    <a:pt x="192" y="26"/>
                    <a:pt x="195" y="20"/>
                    <a:pt x="204" y="26"/>
                  </a:cubicBezTo>
                  <a:cubicBezTo>
                    <a:pt x="204" y="26"/>
                    <a:pt x="204" y="26"/>
                    <a:pt x="204" y="27"/>
                  </a:cubicBezTo>
                  <a:cubicBezTo>
                    <a:pt x="204" y="27"/>
                    <a:pt x="204" y="27"/>
                    <a:pt x="203" y="27"/>
                  </a:cubicBezTo>
                  <a:cubicBezTo>
                    <a:pt x="199" y="28"/>
                    <a:pt x="194" y="29"/>
                    <a:pt x="190" y="29"/>
                  </a:cubicBezTo>
                  <a:cubicBezTo>
                    <a:pt x="195" y="29"/>
                    <a:pt x="200" y="29"/>
                    <a:pt x="204" y="28"/>
                  </a:cubicBezTo>
                  <a:cubicBezTo>
                    <a:pt x="205" y="28"/>
                    <a:pt x="205" y="28"/>
                    <a:pt x="205" y="28"/>
                  </a:cubicBezTo>
                  <a:cubicBezTo>
                    <a:pt x="205" y="28"/>
                    <a:pt x="205" y="29"/>
                    <a:pt x="205" y="29"/>
                  </a:cubicBezTo>
                  <a:cubicBezTo>
                    <a:pt x="201" y="37"/>
                    <a:pt x="192" y="35"/>
                    <a:pt x="186" y="29"/>
                  </a:cubicBezTo>
                  <a:cubicBezTo>
                    <a:pt x="186" y="29"/>
                    <a:pt x="186" y="29"/>
                    <a:pt x="186" y="28"/>
                  </a:cubicBezTo>
                  <a:cubicBezTo>
                    <a:pt x="186" y="28"/>
                    <a:pt x="186" y="28"/>
                    <a:pt x="186" y="28"/>
                  </a:cubicBezTo>
                  <a:close/>
                  <a:moveTo>
                    <a:pt x="221" y="7"/>
                  </a:moveTo>
                  <a:cubicBezTo>
                    <a:pt x="220" y="15"/>
                    <a:pt x="213" y="20"/>
                    <a:pt x="221" y="29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2" y="28"/>
                    <a:pt x="222" y="27"/>
                    <a:pt x="223" y="26"/>
                  </a:cubicBezTo>
                  <a:cubicBezTo>
                    <a:pt x="223" y="25"/>
                    <a:pt x="223" y="25"/>
                    <a:pt x="223" y="25"/>
                  </a:cubicBezTo>
                  <a:cubicBezTo>
                    <a:pt x="223" y="25"/>
                    <a:pt x="224" y="25"/>
                    <a:pt x="224" y="26"/>
                  </a:cubicBezTo>
                  <a:cubicBezTo>
                    <a:pt x="224" y="27"/>
                    <a:pt x="224" y="28"/>
                    <a:pt x="223" y="30"/>
                  </a:cubicBezTo>
                  <a:cubicBezTo>
                    <a:pt x="223" y="30"/>
                    <a:pt x="224" y="30"/>
                    <a:pt x="224" y="30"/>
                  </a:cubicBezTo>
                  <a:cubicBezTo>
                    <a:pt x="224" y="30"/>
                    <a:pt x="224" y="30"/>
                    <a:pt x="224" y="30"/>
                  </a:cubicBezTo>
                  <a:cubicBezTo>
                    <a:pt x="232" y="24"/>
                    <a:pt x="228" y="13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lose/>
                  <a:moveTo>
                    <a:pt x="196" y="37"/>
                  </a:moveTo>
                  <a:cubicBezTo>
                    <a:pt x="203" y="36"/>
                    <a:pt x="207" y="28"/>
                    <a:pt x="216" y="37"/>
                  </a:cubicBezTo>
                  <a:cubicBezTo>
                    <a:pt x="217" y="37"/>
                    <a:pt x="217" y="37"/>
                    <a:pt x="217" y="38"/>
                  </a:cubicBezTo>
                  <a:cubicBezTo>
                    <a:pt x="217" y="38"/>
                    <a:pt x="216" y="38"/>
                    <a:pt x="216" y="38"/>
                  </a:cubicBezTo>
                  <a:cubicBezTo>
                    <a:pt x="215" y="38"/>
                    <a:pt x="214" y="38"/>
                    <a:pt x="213" y="38"/>
                  </a:cubicBezTo>
                  <a:cubicBezTo>
                    <a:pt x="213" y="38"/>
                    <a:pt x="213" y="39"/>
                    <a:pt x="213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5" y="39"/>
                    <a:pt x="216" y="39"/>
                    <a:pt x="217" y="39"/>
                  </a:cubicBezTo>
                  <a:cubicBezTo>
                    <a:pt x="217" y="39"/>
                    <a:pt x="218" y="39"/>
                    <a:pt x="218" y="39"/>
                  </a:cubicBezTo>
                  <a:cubicBezTo>
                    <a:pt x="218" y="40"/>
                    <a:pt x="218" y="40"/>
                    <a:pt x="218" y="40"/>
                  </a:cubicBezTo>
                  <a:cubicBezTo>
                    <a:pt x="212" y="49"/>
                    <a:pt x="202" y="45"/>
                    <a:pt x="196" y="38"/>
                  </a:cubicBezTo>
                  <a:cubicBezTo>
                    <a:pt x="196" y="38"/>
                    <a:pt x="196" y="37"/>
                    <a:pt x="196" y="37"/>
                  </a:cubicBezTo>
                  <a:cubicBezTo>
                    <a:pt x="196" y="37"/>
                    <a:pt x="196" y="37"/>
                    <a:pt x="196" y="37"/>
                  </a:cubicBezTo>
                  <a:close/>
                  <a:moveTo>
                    <a:pt x="240" y="20"/>
                  </a:moveTo>
                  <a:cubicBezTo>
                    <a:pt x="237" y="28"/>
                    <a:pt x="228" y="32"/>
                    <a:pt x="235" y="45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6" y="45"/>
                    <a:pt x="236" y="45"/>
                    <a:pt x="236" y="45"/>
                  </a:cubicBezTo>
                  <a:cubicBezTo>
                    <a:pt x="237" y="43"/>
                    <a:pt x="237" y="40"/>
                    <a:pt x="238" y="38"/>
                  </a:cubicBezTo>
                  <a:cubicBezTo>
                    <a:pt x="238" y="38"/>
                    <a:pt x="238" y="38"/>
                    <a:pt x="238" y="38"/>
                  </a:cubicBezTo>
                  <a:cubicBezTo>
                    <a:pt x="239" y="38"/>
                    <a:pt x="239" y="38"/>
                    <a:pt x="239" y="39"/>
                  </a:cubicBezTo>
                  <a:cubicBezTo>
                    <a:pt x="238" y="41"/>
                    <a:pt x="238" y="44"/>
                    <a:pt x="237" y="46"/>
                  </a:cubicBezTo>
                  <a:cubicBezTo>
                    <a:pt x="237" y="46"/>
                    <a:pt x="237" y="47"/>
                    <a:pt x="237" y="47"/>
                  </a:cubicBezTo>
                  <a:cubicBezTo>
                    <a:pt x="237" y="47"/>
                    <a:pt x="237" y="47"/>
                    <a:pt x="238" y="47"/>
                  </a:cubicBezTo>
                  <a:cubicBezTo>
                    <a:pt x="248" y="42"/>
                    <a:pt x="247" y="29"/>
                    <a:pt x="241" y="20"/>
                  </a:cubicBezTo>
                  <a:cubicBezTo>
                    <a:pt x="241" y="20"/>
                    <a:pt x="241" y="20"/>
                    <a:pt x="240" y="20"/>
                  </a:cubicBezTo>
                  <a:cubicBezTo>
                    <a:pt x="240" y="20"/>
                    <a:pt x="240" y="20"/>
                    <a:pt x="240" y="20"/>
                  </a:cubicBezTo>
                  <a:close/>
                  <a:moveTo>
                    <a:pt x="205" y="49"/>
                  </a:moveTo>
                  <a:cubicBezTo>
                    <a:pt x="213" y="49"/>
                    <a:pt x="219" y="41"/>
                    <a:pt x="228" y="52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26" y="53"/>
                    <a:pt x="223" y="53"/>
                    <a:pt x="221" y="53"/>
                  </a:cubicBezTo>
                  <a:cubicBezTo>
                    <a:pt x="221" y="53"/>
                    <a:pt x="221" y="53"/>
                    <a:pt x="221" y="53"/>
                  </a:cubicBezTo>
                  <a:cubicBezTo>
                    <a:pt x="221" y="54"/>
                    <a:pt x="221" y="54"/>
                    <a:pt x="221" y="54"/>
                  </a:cubicBezTo>
                  <a:cubicBezTo>
                    <a:pt x="224" y="54"/>
                    <a:pt x="226" y="55"/>
                    <a:pt x="229" y="55"/>
                  </a:cubicBezTo>
                  <a:cubicBezTo>
                    <a:pt x="229" y="55"/>
                    <a:pt x="229" y="55"/>
                    <a:pt x="229" y="55"/>
                  </a:cubicBezTo>
                  <a:cubicBezTo>
                    <a:pt x="229" y="55"/>
                    <a:pt x="229" y="56"/>
                    <a:pt x="229" y="56"/>
                  </a:cubicBezTo>
                  <a:cubicBezTo>
                    <a:pt x="221" y="65"/>
                    <a:pt x="210" y="59"/>
                    <a:pt x="205" y="50"/>
                  </a:cubicBezTo>
                  <a:cubicBezTo>
                    <a:pt x="204" y="50"/>
                    <a:pt x="204" y="49"/>
                    <a:pt x="205" y="49"/>
                  </a:cubicBezTo>
                  <a:cubicBezTo>
                    <a:pt x="205" y="49"/>
                    <a:pt x="205" y="49"/>
                    <a:pt x="205" y="49"/>
                  </a:cubicBezTo>
                  <a:close/>
                  <a:moveTo>
                    <a:pt x="258" y="43"/>
                  </a:moveTo>
                  <a:cubicBezTo>
                    <a:pt x="253" y="50"/>
                    <a:pt x="242" y="51"/>
                    <a:pt x="247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9" y="65"/>
                    <a:pt x="250" y="63"/>
                    <a:pt x="252" y="60"/>
                  </a:cubicBezTo>
                  <a:cubicBezTo>
                    <a:pt x="252" y="60"/>
                    <a:pt x="252" y="59"/>
                    <a:pt x="253" y="60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1" y="64"/>
                    <a:pt x="250" y="67"/>
                    <a:pt x="248" y="70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8" y="70"/>
                    <a:pt x="248" y="71"/>
                    <a:pt x="249" y="71"/>
                  </a:cubicBezTo>
                  <a:cubicBezTo>
                    <a:pt x="261" y="69"/>
                    <a:pt x="263" y="54"/>
                    <a:pt x="259" y="43"/>
                  </a:cubicBezTo>
                  <a:cubicBezTo>
                    <a:pt x="259" y="43"/>
                    <a:pt x="259" y="42"/>
                    <a:pt x="258" y="42"/>
                  </a:cubicBezTo>
                  <a:cubicBezTo>
                    <a:pt x="258" y="42"/>
                    <a:pt x="258" y="42"/>
                    <a:pt x="258" y="43"/>
                  </a:cubicBezTo>
                  <a:close/>
                  <a:moveTo>
                    <a:pt x="212" y="64"/>
                  </a:moveTo>
                  <a:cubicBezTo>
                    <a:pt x="221" y="65"/>
                    <a:pt x="229" y="58"/>
                    <a:pt x="237" y="72"/>
                  </a:cubicBezTo>
                  <a:cubicBezTo>
                    <a:pt x="237" y="72"/>
                    <a:pt x="237" y="72"/>
                    <a:pt x="237" y="73"/>
                  </a:cubicBezTo>
                  <a:cubicBezTo>
                    <a:pt x="237" y="73"/>
                    <a:pt x="237" y="73"/>
                    <a:pt x="236" y="73"/>
                  </a:cubicBezTo>
                  <a:cubicBezTo>
                    <a:pt x="234" y="72"/>
                    <a:pt x="231" y="72"/>
                    <a:pt x="228" y="71"/>
                  </a:cubicBezTo>
                  <a:cubicBezTo>
                    <a:pt x="228" y="71"/>
                    <a:pt x="227" y="71"/>
                    <a:pt x="227" y="71"/>
                  </a:cubicBezTo>
                  <a:cubicBezTo>
                    <a:pt x="227" y="72"/>
                    <a:pt x="227" y="72"/>
                    <a:pt x="228" y="72"/>
                  </a:cubicBezTo>
                  <a:cubicBezTo>
                    <a:pt x="231" y="73"/>
                    <a:pt x="234" y="74"/>
                    <a:pt x="237" y="75"/>
                  </a:cubicBezTo>
                  <a:cubicBezTo>
                    <a:pt x="237" y="75"/>
                    <a:pt x="238" y="75"/>
                    <a:pt x="238" y="75"/>
                  </a:cubicBezTo>
                  <a:cubicBezTo>
                    <a:pt x="238" y="75"/>
                    <a:pt x="238" y="76"/>
                    <a:pt x="237" y="76"/>
                  </a:cubicBezTo>
                  <a:cubicBezTo>
                    <a:pt x="228" y="84"/>
                    <a:pt x="216" y="76"/>
                    <a:pt x="212" y="65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212" y="64"/>
                    <a:pt x="212" y="64"/>
                    <a:pt x="212" y="64"/>
                  </a:cubicBezTo>
                  <a:close/>
                  <a:moveTo>
                    <a:pt x="268" y="68"/>
                  </a:moveTo>
                  <a:cubicBezTo>
                    <a:pt x="262" y="76"/>
                    <a:pt x="251" y="76"/>
                    <a:pt x="253" y="93"/>
                  </a:cubicBezTo>
                  <a:cubicBezTo>
                    <a:pt x="253" y="93"/>
                    <a:pt x="254" y="94"/>
                    <a:pt x="254" y="94"/>
                  </a:cubicBezTo>
                  <a:cubicBezTo>
                    <a:pt x="254" y="94"/>
                    <a:pt x="254" y="94"/>
                    <a:pt x="254" y="93"/>
                  </a:cubicBezTo>
                  <a:cubicBezTo>
                    <a:pt x="256" y="91"/>
                    <a:pt x="258" y="88"/>
                    <a:pt x="260" y="85"/>
                  </a:cubicBezTo>
                  <a:cubicBezTo>
                    <a:pt x="260" y="85"/>
                    <a:pt x="261" y="85"/>
                    <a:pt x="261" y="85"/>
                  </a:cubicBezTo>
                  <a:cubicBezTo>
                    <a:pt x="261" y="85"/>
                    <a:pt x="261" y="85"/>
                    <a:pt x="261" y="86"/>
                  </a:cubicBezTo>
                  <a:cubicBezTo>
                    <a:pt x="259" y="89"/>
                    <a:pt x="257" y="92"/>
                    <a:pt x="255" y="96"/>
                  </a:cubicBezTo>
                  <a:cubicBezTo>
                    <a:pt x="255" y="96"/>
                    <a:pt x="255" y="96"/>
                    <a:pt x="255" y="96"/>
                  </a:cubicBezTo>
                  <a:cubicBezTo>
                    <a:pt x="255" y="96"/>
                    <a:pt x="255" y="96"/>
                    <a:pt x="255" y="96"/>
                  </a:cubicBezTo>
                  <a:cubicBezTo>
                    <a:pt x="269" y="96"/>
                    <a:pt x="272" y="81"/>
                    <a:pt x="269" y="69"/>
                  </a:cubicBezTo>
                  <a:cubicBezTo>
                    <a:pt x="269" y="68"/>
                    <a:pt x="268" y="68"/>
                    <a:pt x="268" y="68"/>
                  </a:cubicBezTo>
                  <a:cubicBezTo>
                    <a:pt x="268" y="68"/>
                    <a:pt x="268" y="68"/>
                    <a:pt x="268" y="68"/>
                  </a:cubicBezTo>
                  <a:close/>
                  <a:moveTo>
                    <a:pt x="217" y="82"/>
                  </a:moveTo>
                  <a:cubicBezTo>
                    <a:pt x="226" y="85"/>
                    <a:pt x="235" y="78"/>
                    <a:pt x="242" y="94"/>
                  </a:cubicBezTo>
                  <a:cubicBezTo>
                    <a:pt x="242" y="94"/>
                    <a:pt x="242" y="95"/>
                    <a:pt x="242" y="95"/>
                  </a:cubicBezTo>
                  <a:cubicBezTo>
                    <a:pt x="242" y="95"/>
                    <a:pt x="242" y="95"/>
                    <a:pt x="241" y="95"/>
                  </a:cubicBezTo>
                  <a:cubicBezTo>
                    <a:pt x="238" y="94"/>
                    <a:pt x="235" y="93"/>
                    <a:pt x="232" y="91"/>
                  </a:cubicBezTo>
                  <a:cubicBezTo>
                    <a:pt x="232" y="91"/>
                    <a:pt x="232" y="91"/>
                    <a:pt x="231" y="92"/>
                  </a:cubicBezTo>
                  <a:cubicBezTo>
                    <a:pt x="231" y="92"/>
                    <a:pt x="231" y="92"/>
                    <a:pt x="232" y="92"/>
                  </a:cubicBezTo>
                  <a:cubicBezTo>
                    <a:pt x="235" y="94"/>
                    <a:pt x="239" y="96"/>
                    <a:pt x="242" y="9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2" y="98"/>
                    <a:pt x="242" y="98"/>
                    <a:pt x="242" y="98"/>
                  </a:cubicBezTo>
                  <a:cubicBezTo>
                    <a:pt x="231" y="105"/>
                    <a:pt x="220" y="95"/>
                    <a:pt x="217" y="83"/>
                  </a:cubicBezTo>
                  <a:cubicBezTo>
                    <a:pt x="217" y="83"/>
                    <a:pt x="217" y="82"/>
                    <a:pt x="217" y="82"/>
                  </a:cubicBezTo>
                  <a:cubicBezTo>
                    <a:pt x="217" y="82"/>
                    <a:pt x="217" y="82"/>
                    <a:pt x="217" y="82"/>
                  </a:cubicBezTo>
                  <a:close/>
                  <a:moveTo>
                    <a:pt x="280" y="103"/>
                  </a:moveTo>
                  <a:cubicBezTo>
                    <a:pt x="271" y="108"/>
                    <a:pt x="260" y="102"/>
                    <a:pt x="255" y="120"/>
                  </a:cubicBezTo>
                  <a:cubicBezTo>
                    <a:pt x="255" y="120"/>
                    <a:pt x="255" y="121"/>
                    <a:pt x="256" y="121"/>
                  </a:cubicBezTo>
                  <a:cubicBezTo>
                    <a:pt x="256" y="121"/>
                    <a:pt x="256" y="121"/>
                    <a:pt x="256" y="121"/>
                  </a:cubicBezTo>
                  <a:cubicBezTo>
                    <a:pt x="260" y="119"/>
                    <a:pt x="263" y="117"/>
                    <a:pt x="266" y="115"/>
                  </a:cubicBezTo>
                  <a:cubicBezTo>
                    <a:pt x="266" y="115"/>
                    <a:pt x="267" y="115"/>
                    <a:pt x="267" y="115"/>
                  </a:cubicBezTo>
                  <a:cubicBezTo>
                    <a:pt x="267" y="115"/>
                    <a:pt x="267" y="116"/>
                    <a:pt x="267" y="116"/>
                  </a:cubicBezTo>
                  <a:cubicBezTo>
                    <a:pt x="263" y="119"/>
                    <a:pt x="260" y="121"/>
                    <a:pt x="256" y="123"/>
                  </a:cubicBezTo>
                  <a:cubicBezTo>
                    <a:pt x="256" y="123"/>
                    <a:pt x="255" y="123"/>
                    <a:pt x="255" y="124"/>
                  </a:cubicBezTo>
                  <a:cubicBezTo>
                    <a:pt x="255" y="124"/>
                    <a:pt x="256" y="124"/>
                    <a:pt x="256" y="124"/>
                  </a:cubicBezTo>
                  <a:cubicBezTo>
                    <a:pt x="269" y="130"/>
                    <a:pt x="279" y="117"/>
                    <a:pt x="281" y="104"/>
                  </a:cubicBezTo>
                  <a:cubicBezTo>
                    <a:pt x="281" y="104"/>
                    <a:pt x="280" y="103"/>
                    <a:pt x="280" y="103"/>
                  </a:cubicBezTo>
                  <a:cubicBezTo>
                    <a:pt x="280" y="103"/>
                    <a:pt x="280" y="103"/>
                    <a:pt x="280" y="103"/>
                  </a:cubicBezTo>
                  <a:close/>
                  <a:moveTo>
                    <a:pt x="218" y="100"/>
                  </a:moveTo>
                  <a:cubicBezTo>
                    <a:pt x="227" y="105"/>
                    <a:pt x="238" y="99"/>
                    <a:pt x="242" y="118"/>
                  </a:cubicBezTo>
                  <a:cubicBezTo>
                    <a:pt x="242" y="118"/>
                    <a:pt x="242" y="118"/>
                    <a:pt x="242" y="118"/>
                  </a:cubicBezTo>
                  <a:cubicBezTo>
                    <a:pt x="242" y="119"/>
                    <a:pt x="242" y="119"/>
                    <a:pt x="241" y="118"/>
                  </a:cubicBezTo>
                  <a:cubicBezTo>
                    <a:pt x="238" y="117"/>
                    <a:pt x="235" y="115"/>
                    <a:pt x="231" y="112"/>
                  </a:cubicBezTo>
                  <a:cubicBezTo>
                    <a:pt x="231" y="112"/>
                    <a:pt x="231" y="112"/>
                    <a:pt x="231" y="113"/>
                  </a:cubicBezTo>
                  <a:cubicBezTo>
                    <a:pt x="231" y="113"/>
                    <a:pt x="231" y="113"/>
                    <a:pt x="231" y="113"/>
                  </a:cubicBezTo>
                  <a:cubicBezTo>
                    <a:pt x="234" y="116"/>
                    <a:pt x="238" y="119"/>
                    <a:pt x="242" y="121"/>
                  </a:cubicBezTo>
                  <a:cubicBezTo>
                    <a:pt x="242" y="121"/>
                    <a:pt x="242" y="121"/>
                    <a:pt x="242" y="121"/>
                  </a:cubicBezTo>
                  <a:cubicBezTo>
                    <a:pt x="242" y="121"/>
                    <a:pt x="242" y="122"/>
                    <a:pt x="242" y="122"/>
                  </a:cubicBezTo>
                  <a:cubicBezTo>
                    <a:pt x="229" y="127"/>
                    <a:pt x="219" y="115"/>
                    <a:pt x="217" y="101"/>
                  </a:cubicBezTo>
                  <a:cubicBezTo>
                    <a:pt x="217" y="101"/>
                    <a:pt x="217" y="100"/>
                    <a:pt x="218" y="100"/>
                  </a:cubicBezTo>
                  <a:cubicBezTo>
                    <a:pt x="218" y="100"/>
                    <a:pt x="218" y="100"/>
                    <a:pt x="218" y="100"/>
                  </a:cubicBezTo>
                  <a:close/>
                  <a:moveTo>
                    <a:pt x="280" y="148"/>
                  </a:moveTo>
                  <a:cubicBezTo>
                    <a:pt x="270" y="147"/>
                    <a:pt x="263" y="136"/>
                    <a:pt x="250" y="150"/>
                  </a:cubicBezTo>
                  <a:cubicBezTo>
                    <a:pt x="249" y="150"/>
                    <a:pt x="249" y="150"/>
                    <a:pt x="249" y="150"/>
                  </a:cubicBezTo>
                  <a:cubicBezTo>
                    <a:pt x="250" y="151"/>
                    <a:pt x="250" y="151"/>
                    <a:pt x="250" y="151"/>
                  </a:cubicBezTo>
                  <a:cubicBezTo>
                    <a:pt x="254" y="151"/>
                    <a:pt x="259" y="151"/>
                    <a:pt x="263" y="151"/>
                  </a:cubicBezTo>
                  <a:cubicBezTo>
                    <a:pt x="263" y="151"/>
                    <a:pt x="263" y="151"/>
                    <a:pt x="263" y="151"/>
                  </a:cubicBezTo>
                  <a:cubicBezTo>
                    <a:pt x="263" y="152"/>
                    <a:pt x="263" y="152"/>
                    <a:pt x="263" y="152"/>
                  </a:cubicBezTo>
                  <a:cubicBezTo>
                    <a:pt x="258" y="153"/>
                    <a:pt x="253" y="153"/>
                    <a:pt x="248" y="153"/>
                  </a:cubicBezTo>
                  <a:cubicBezTo>
                    <a:pt x="248" y="153"/>
                    <a:pt x="248" y="153"/>
                    <a:pt x="248" y="153"/>
                  </a:cubicBezTo>
                  <a:cubicBezTo>
                    <a:pt x="248" y="153"/>
                    <a:pt x="248" y="153"/>
                    <a:pt x="248" y="154"/>
                  </a:cubicBezTo>
                  <a:cubicBezTo>
                    <a:pt x="257" y="167"/>
                    <a:pt x="273" y="160"/>
                    <a:pt x="281" y="149"/>
                  </a:cubicBezTo>
                  <a:cubicBezTo>
                    <a:pt x="281" y="148"/>
                    <a:pt x="281" y="148"/>
                    <a:pt x="281" y="148"/>
                  </a:cubicBezTo>
                  <a:cubicBezTo>
                    <a:pt x="281" y="148"/>
                    <a:pt x="281" y="148"/>
                    <a:pt x="280" y="148"/>
                  </a:cubicBezTo>
                  <a:close/>
                  <a:moveTo>
                    <a:pt x="217" y="118"/>
                  </a:moveTo>
                  <a:cubicBezTo>
                    <a:pt x="224" y="126"/>
                    <a:pt x="237" y="125"/>
                    <a:pt x="235" y="145"/>
                  </a:cubicBezTo>
                  <a:cubicBezTo>
                    <a:pt x="235" y="145"/>
                    <a:pt x="234" y="146"/>
                    <a:pt x="234" y="146"/>
                  </a:cubicBezTo>
                  <a:cubicBezTo>
                    <a:pt x="234" y="146"/>
                    <a:pt x="234" y="146"/>
                    <a:pt x="234" y="146"/>
                  </a:cubicBezTo>
                  <a:cubicBezTo>
                    <a:pt x="231" y="142"/>
                    <a:pt x="228" y="138"/>
                    <a:pt x="225" y="135"/>
                  </a:cubicBezTo>
                  <a:cubicBezTo>
                    <a:pt x="225" y="134"/>
                    <a:pt x="225" y="134"/>
                    <a:pt x="225" y="135"/>
                  </a:cubicBezTo>
                  <a:cubicBezTo>
                    <a:pt x="224" y="135"/>
                    <a:pt x="224" y="135"/>
                    <a:pt x="225" y="135"/>
                  </a:cubicBezTo>
                  <a:cubicBezTo>
                    <a:pt x="227" y="140"/>
                    <a:pt x="230" y="144"/>
                    <a:pt x="233" y="148"/>
                  </a:cubicBezTo>
                  <a:cubicBezTo>
                    <a:pt x="233" y="148"/>
                    <a:pt x="233" y="148"/>
                    <a:pt x="233" y="149"/>
                  </a:cubicBezTo>
                  <a:cubicBezTo>
                    <a:pt x="233" y="149"/>
                    <a:pt x="233" y="149"/>
                    <a:pt x="233" y="149"/>
                  </a:cubicBezTo>
                  <a:cubicBezTo>
                    <a:pt x="218" y="149"/>
                    <a:pt x="213" y="132"/>
                    <a:pt x="216" y="118"/>
                  </a:cubicBezTo>
                  <a:cubicBezTo>
                    <a:pt x="216" y="118"/>
                    <a:pt x="216" y="118"/>
                    <a:pt x="216" y="118"/>
                  </a:cubicBezTo>
                  <a:cubicBezTo>
                    <a:pt x="217" y="118"/>
                    <a:pt x="217" y="118"/>
                    <a:pt x="217" y="118"/>
                  </a:cubicBezTo>
                  <a:close/>
                  <a:moveTo>
                    <a:pt x="266" y="181"/>
                  </a:moveTo>
                  <a:cubicBezTo>
                    <a:pt x="256" y="178"/>
                    <a:pt x="251" y="165"/>
                    <a:pt x="234" y="176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9" y="178"/>
                    <a:pt x="244" y="179"/>
                    <a:pt x="248" y="180"/>
                  </a:cubicBezTo>
                  <a:cubicBezTo>
                    <a:pt x="248" y="180"/>
                    <a:pt x="249" y="181"/>
                    <a:pt x="249" y="181"/>
                  </a:cubicBezTo>
                  <a:cubicBezTo>
                    <a:pt x="249" y="181"/>
                    <a:pt x="248" y="182"/>
                    <a:pt x="248" y="182"/>
                  </a:cubicBezTo>
                  <a:cubicBezTo>
                    <a:pt x="243" y="181"/>
                    <a:pt x="237" y="180"/>
                    <a:pt x="232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8" y="195"/>
                    <a:pt x="255" y="192"/>
                    <a:pt x="266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6" y="181"/>
                    <a:pt x="266" y="181"/>
                  </a:cubicBezTo>
                  <a:close/>
                  <a:moveTo>
                    <a:pt x="208" y="137"/>
                  </a:moveTo>
                  <a:cubicBezTo>
                    <a:pt x="215" y="147"/>
                    <a:pt x="227" y="147"/>
                    <a:pt x="223" y="167"/>
                  </a:cubicBezTo>
                  <a:cubicBezTo>
                    <a:pt x="222" y="167"/>
                    <a:pt x="222" y="167"/>
                    <a:pt x="222" y="167"/>
                  </a:cubicBezTo>
                  <a:cubicBezTo>
                    <a:pt x="222" y="167"/>
                    <a:pt x="222" y="167"/>
                    <a:pt x="222" y="167"/>
                  </a:cubicBezTo>
                  <a:cubicBezTo>
                    <a:pt x="219" y="163"/>
                    <a:pt x="217" y="159"/>
                    <a:pt x="215" y="155"/>
                  </a:cubicBezTo>
                  <a:cubicBezTo>
                    <a:pt x="215" y="155"/>
                    <a:pt x="214" y="155"/>
                    <a:pt x="214" y="155"/>
                  </a:cubicBezTo>
                  <a:cubicBezTo>
                    <a:pt x="214" y="155"/>
                    <a:pt x="214" y="155"/>
                    <a:pt x="214" y="156"/>
                  </a:cubicBezTo>
                  <a:cubicBezTo>
                    <a:pt x="216" y="161"/>
                    <a:pt x="218" y="165"/>
                    <a:pt x="221" y="170"/>
                  </a:cubicBezTo>
                  <a:cubicBezTo>
                    <a:pt x="221" y="170"/>
                    <a:pt x="221" y="170"/>
                    <a:pt x="221" y="170"/>
                  </a:cubicBezTo>
                  <a:cubicBezTo>
                    <a:pt x="221" y="170"/>
                    <a:pt x="221" y="170"/>
                    <a:pt x="220" y="170"/>
                  </a:cubicBezTo>
                  <a:cubicBezTo>
                    <a:pt x="205" y="168"/>
                    <a:pt x="203" y="151"/>
                    <a:pt x="208" y="137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37"/>
                    <a:pt x="208" y="137"/>
                    <a:pt x="208" y="137"/>
                  </a:cubicBezTo>
                  <a:close/>
                  <a:moveTo>
                    <a:pt x="245" y="215"/>
                  </a:moveTo>
                  <a:cubicBezTo>
                    <a:pt x="234" y="207"/>
                    <a:pt x="233" y="191"/>
                    <a:pt x="212" y="198"/>
                  </a:cubicBezTo>
                  <a:cubicBezTo>
                    <a:pt x="212" y="198"/>
                    <a:pt x="212" y="198"/>
                    <a:pt x="212" y="198"/>
                  </a:cubicBezTo>
                  <a:cubicBezTo>
                    <a:pt x="211" y="199"/>
                    <a:pt x="212" y="199"/>
                    <a:pt x="212" y="199"/>
                  </a:cubicBezTo>
                  <a:cubicBezTo>
                    <a:pt x="217" y="202"/>
                    <a:pt x="222" y="205"/>
                    <a:pt x="227" y="208"/>
                  </a:cubicBezTo>
                  <a:cubicBezTo>
                    <a:pt x="227" y="208"/>
                    <a:pt x="227" y="209"/>
                    <a:pt x="227" y="209"/>
                  </a:cubicBezTo>
                  <a:cubicBezTo>
                    <a:pt x="227" y="209"/>
                    <a:pt x="227" y="209"/>
                    <a:pt x="226" y="209"/>
                  </a:cubicBezTo>
                  <a:cubicBezTo>
                    <a:pt x="220" y="207"/>
                    <a:pt x="215" y="203"/>
                    <a:pt x="209" y="200"/>
                  </a:cubicBezTo>
                  <a:cubicBezTo>
                    <a:pt x="209" y="200"/>
                    <a:pt x="209" y="200"/>
                    <a:pt x="209" y="200"/>
                  </a:cubicBezTo>
                  <a:cubicBezTo>
                    <a:pt x="209" y="200"/>
                    <a:pt x="208" y="200"/>
                    <a:pt x="208" y="200"/>
                  </a:cubicBezTo>
                  <a:cubicBezTo>
                    <a:pt x="211" y="220"/>
                    <a:pt x="230" y="222"/>
                    <a:pt x="245" y="216"/>
                  </a:cubicBezTo>
                  <a:cubicBezTo>
                    <a:pt x="245" y="215"/>
                    <a:pt x="245" y="215"/>
                    <a:pt x="245" y="215"/>
                  </a:cubicBezTo>
                  <a:cubicBezTo>
                    <a:pt x="245" y="215"/>
                    <a:pt x="245" y="215"/>
                    <a:pt x="245" y="215"/>
                  </a:cubicBezTo>
                  <a:close/>
                  <a:moveTo>
                    <a:pt x="196" y="150"/>
                  </a:moveTo>
                  <a:cubicBezTo>
                    <a:pt x="201" y="161"/>
                    <a:pt x="214" y="165"/>
                    <a:pt x="205" y="185"/>
                  </a:cubicBezTo>
                  <a:cubicBezTo>
                    <a:pt x="205" y="185"/>
                    <a:pt x="205" y="186"/>
                    <a:pt x="205" y="186"/>
                  </a:cubicBezTo>
                  <a:cubicBezTo>
                    <a:pt x="205" y="186"/>
                    <a:pt x="204" y="185"/>
                    <a:pt x="204" y="185"/>
                  </a:cubicBezTo>
                  <a:cubicBezTo>
                    <a:pt x="202" y="180"/>
                    <a:pt x="201" y="175"/>
                    <a:pt x="199" y="170"/>
                  </a:cubicBezTo>
                  <a:cubicBezTo>
                    <a:pt x="199" y="169"/>
                    <a:pt x="199" y="169"/>
                    <a:pt x="198" y="169"/>
                  </a:cubicBezTo>
                  <a:cubicBezTo>
                    <a:pt x="198" y="169"/>
                    <a:pt x="198" y="170"/>
                    <a:pt x="198" y="170"/>
                  </a:cubicBezTo>
                  <a:cubicBezTo>
                    <a:pt x="199" y="176"/>
                    <a:pt x="201" y="182"/>
                    <a:pt x="203" y="188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187" y="183"/>
                    <a:pt x="187" y="164"/>
                    <a:pt x="195" y="150"/>
                  </a:cubicBezTo>
                  <a:cubicBezTo>
                    <a:pt x="195" y="150"/>
                    <a:pt x="195" y="150"/>
                    <a:pt x="196" y="150"/>
                  </a:cubicBezTo>
                  <a:cubicBezTo>
                    <a:pt x="196" y="150"/>
                    <a:pt x="196" y="150"/>
                    <a:pt x="196" y="150"/>
                  </a:cubicBezTo>
                  <a:close/>
                  <a:moveTo>
                    <a:pt x="217" y="234"/>
                  </a:moveTo>
                  <a:cubicBezTo>
                    <a:pt x="208" y="224"/>
                    <a:pt x="210" y="209"/>
                    <a:pt x="188" y="211"/>
                  </a:cubicBezTo>
                  <a:cubicBezTo>
                    <a:pt x="187" y="211"/>
                    <a:pt x="187" y="211"/>
                    <a:pt x="187" y="212"/>
                  </a:cubicBezTo>
                  <a:cubicBezTo>
                    <a:pt x="187" y="212"/>
                    <a:pt x="187" y="212"/>
                    <a:pt x="187" y="212"/>
                  </a:cubicBezTo>
                  <a:cubicBezTo>
                    <a:pt x="192" y="216"/>
                    <a:pt x="196" y="220"/>
                    <a:pt x="201" y="224"/>
                  </a:cubicBezTo>
                  <a:cubicBezTo>
                    <a:pt x="201" y="224"/>
                    <a:pt x="201" y="225"/>
                    <a:pt x="201" y="225"/>
                  </a:cubicBezTo>
                  <a:cubicBezTo>
                    <a:pt x="201" y="225"/>
                    <a:pt x="200" y="225"/>
                    <a:pt x="200" y="225"/>
                  </a:cubicBezTo>
                  <a:cubicBezTo>
                    <a:pt x="195" y="221"/>
                    <a:pt x="189" y="217"/>
                    <a:pt x="185" y="213"/>
                  </a:cubicBezTo>
                  <a:cubicBezTo>
                    <a:pt x="185" y="213"/>
                    <a:pt x="184" y="213"/>
                    <a:pt x="184" y="213"/>
                  </a:cubicBezTo>
                  <a:cubicBezTo>
                    <a:pt x="184" y="213"/>
                    <a:pt x="184" y="213"/>
                    <a:pt x="184" y="213"/>
                  </a:cubicBezTo>
                  <a:cubicBezTo>
                    <a:pt x="183" y="233"/>
                    <a:pt x="202" y="239"/>
                    <a:pt x="217" y="235"/>
                  </a:cubicBezTo>
                  <a:cubicBezTo>
                    <a:pt x="217" y="235"/>
                    <a:pt x="218" y="234"/>
                    <a:pt x="218" y="234"/>
                  </a:cubicBezTo>
                  <a:cubicBezTo>
                    <a:pt x="218" y="234"/>
                    <a:pt x="218" y="234"/>
                    <a:pt x="217" y="234"/>
                  </a:cubicBezTo>
                  <a:close/>
                  <a:moveTo>
                    <a:pt x="183" y="163"/>
                  </a:moveTo>
                  <a:cubicBezTo>
                    <a:pt x="184" y="175"/>
                    <a:pt x="195" y="183"/>
                    <a:pt x="181" y="199"/>
                  </a:cubicBezTo>
                  <a:cubicBezTo>
                    <a:pt x="180" y="199"/>
                    <a:pt x="180" y="199"/>
                    <a:pt x="180" y="199"/>
                  </a:cubicBezTo>
                  <a:cubicBezTo>
                    <a:pt x="180" y="199"/>
                    <a:pt x="180" y="199"/>
                    <a:pt x="180" y="199"/>
                  </a:cubicBezTo>
                  <a:cubicBezTo>
                    <a:pt x="179" y="193"/>
                    <a:pt x="179" y="188"/>
                    <a:pt x="179" y="182"/>
                  </a:cubicBezTo>
                  <a:cubicBezTo>
                    <a:pt x="179" y="182"/>
                    <a:pt x="179" y="182"/>
                    <a:pt x="179" y="182"/>
                  </a:cubicBezTo>
                  <a:cubicBezTo>
                    <a:pt x="179" y="182"/>
                    <a:pt x="178" y="182"/>
                    <a:pt x="178" y="182"/>
                  </a:cubicBezTo>
                  <a:cubicBezTo>
                    <a:pt x="178" y="188"/>
                    <a:pt x="177" y="194"/>
                    <a:pt x="178" y="201"/>
                  </a:cubicBezTo>
                  <a:cubicBezTo>
                    <a:pt x="178" y="201"/>
                    <a:pt x="178" y="201"/>
                    <a:pt x="178" y="201"/>
                  </a:cubicBezTo>
                  <a:cubicBezTo>
                    <a:pt x="177" y="201"/>
                    <a:pt x="177" y="201"/>
                    <a:pt x="177" y="201"/>
                  </a:cubicBezTo>
                  <a:cubicBezTo>
                    <a:pt x="164" y="190"/>
                    <a:pt x="170" y="172"/>
                    <a:pt x="182" y="162"/>
                  </a:cubicBezTo>
                  <a:cubicBezTo>
                    <a:pt x="182" y="162"/>
                    <a:pt x="182" y="162"/>
                    <a:pt x="182" y="162"/>
                  </a:cubicBezTo>
                  <a:cubicBezTo>
                    <a:pt x="182" y="162"/>
                    <a:pt x="183" y="162"/>
                    <a:pt x="183" y="163"/>
                  </a:cubicBezTo>
                  <a:close/>
                  <a:moveTo>
                    <a:pt x="163" y="171"/>
                  </a:moveTo>
                  <a:cubicBezTo>
                    <a:pt x="163" y="184"/>
                    <a:pt x="174" y="193"/>
                    <a:pt x="158" y="208"/>
                  </a:cubicBezTo>
                  <a:cubicBezTo>
                    <a:pt x="158" y="208"/>
                    <a:pt x="158" y="208"/>
                    <a:pt x="158" y="208"/>
                  </a:cubicBezTo>
                  <a:cubicBezTo>
                    <a:pt x="157" y="208"/>
                    <a:pt x="157" y="207"/>
                    <a:pt x="157" y="207"/>
                  </a:cubicBezTo>
                  <a:cubicBezTo>
                    <a:pt x="157" y="202"/>
                    <a:pt x="158" y="196"/>
                    <a:pt x="158" y="191"/>
                  </a:cubicBezTo>
                  <a:cubicBezTo>
                    <a:pt x="158" y="190"/>
                    <a:pt x="158" y="190"/>
                    <a:pt x="158" y="190"/>
                  </a:cubicBezTo>
                  <a:cubicBezTo>
                    <a:pt x="158" y="190"/>
                    <a:pt x="157" y="190"/>
                    <a:pt x="157" y="190"/>
                  </a:cubicBezTo>
                  <a:cubicBezTo>
                    <a:pt x="156" y="197"/>
                    <a:pt x="155" y="203"/>
                    <a:pt x="155" y="209"/>
                  </a:cubicBezTo>
                  <a:cubicBezTo>
                    <a:pt x="155" y="209"/>
                    <a:pt x="155" y="209"/>
                    <a:pt x="155" y="209"/>
                  </a:cubicBezTo>
                  <a:cubicBezTo>
                    <a:pt x="155" y="209"/>
                    <a:pt x="155" y="209"/>
                    <a:pt x="154" y="209"/>
                  </a:cubicBezTo>
                  <a:cubicBezTo>
                    <a:pt x="142" y="197"/>
                    <a:pt x="150" y="180"/>
                    <a:pt x="162" y="171"/>
                  </a:cubicBezTo>
                  <a:cubicBezTo>
                    <a:pt x="162" y="171"/>
                    <a:pt x="162" y="171"/>
                    <a:pt x="163" y="171"/>
                  </a:cubicBezTo>
                  <a:cubicBezTo>
                    <a:pt x="163" y="171"/>
                    <a:pt x="163" y="171"/>
                    <a:pt x="163" y="171"/>
                  </a:cubicBezTo>
                  <a:close/>
                  <a:moveTo>
                    <a:pt x="191" y="250"/>
                  </a:moveTo>
                  <a:cubicBezTo>
                    <a:pt x="182" y="239"/>
                    <a:pt x="186" y="221"/>
                    <a:pt x="161" y="221"/>
                  </a:cubicBezTo>
                  <a:cubicBezTo>
                    <a:pt x="160" y="221"/>
                    <a:pt x="160" y="221"/>
                    <a:pt x="160" y="221"/>
                  </a:cubicBezTo>
                  <a:cubicBezTo>
                    <a:pt x="160" y="221"/>
                    <a:pt x="160" y="221"/>
                    <a:pt x="160" y="221"/>
                  </a:cubicBezTo>
                  <a:cubicBezTo>
                    <a:pt x="165" y="227"/>
                    <a:pt x="170" y="233"/>
                    <a:pt x="175" y="238"/>
                  </a:cubicBezTo>
                  <a:cubicBezTo>
                    <a:pt x="175" y="238"/>
                    <a:pt x="175" y="239"/>
                    <a:pt x="175" y="239"/>
                  </a:cubicBezTo>
                  <a:cubicBezTo>
                    <a:pt x="175" y="239"/>
                    <a:pt x="174" y="239"/>
                    <a:pt x="174" y="239"/>
                  </a:cubicBezTo>
                  <a:cubicBezTo>
                    <a:pt x="168" y="234"/>
                    <a:pt x="162" y="228"/>
                    <a:pt x="157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7" y="221"/>
                    <a:pt x="156" y="222"/>
                    <a:pt x="156" y="222"/>
                  </a:cubicBezTo>
                  <a:cubicBezTo>
                    <a:pt x="153" y="243"/>
                    <a:pt x="173" y="254"/>
                    <a:pt x="191" y="251"/>
                  </a:cubicBezTo>
                  <a:cubicBezTo>
                    <a:pt x="191" y="251"/>
                    <a:pt x="191" y="251"/>
                    <a:pt x="191" y="251"/>
                  </a:cubicBezTo>
                  <a:cubicBezTo>
                    <a:pt x="191" y="251"/>
                    <a:pt x="191" y="251"/>
                    <a:pt x="191" y="2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fr-FR"/>
            </a:p>
          </p:txBody>
        </p:sp>
      </p:grpSp>
      <p:cxnSp>
        <p:nvCxnSpPr>
          <p:cNvPr id="20" name="Connecteur droit 19"/>
          <p:cNvCxnSpPr/>
          <p:nvPr/>
        </p:nvCxnSpPr>
        <p:spPr bwMode="auto">
          <a:xfrm flipV="1">
            <a:off x="7116789" y="2256237"/>
            <a:ext cx="0" cy="1305401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/>
          <p:cNvSpPr/>
          <p:nvPr/>
        </p:nvSpPr>
        <p:spPr>
          <a:xfrm>
            <a:off x="7213189" y="2135048"/>
            <a:ext cx="536253" cy="2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sz="1400" b="1" dirty="0" smtClean="0">
                <a:latin typeface="Century Gothic" pitchFamily="34" charset="0"/>
              </a:rPr>
              <a:t>N°1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213190" y="2317150"/>
            <a:ext cx="156931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fr-FR" sz="1000" dirty="0">
                <a:latin typeface="Century Gothic" pitchFamily="34" charset="0"/>
              </a:rPr>
              <a:t>e</a:t>
            </a:r>
            <a:r>
              <a:rPr lang="fr-FR" sz="1000" dirty="0" smtClean="0">
                <a:latin typeface="Century Gothic" pitchFamily="34" charset="0"/>
              </a:rPr>
              <a:t>uropéen de la </a:t>
            </a:r>
            <a:r>
              <a:rPr lang="fr-FR" sz="1000" dirty="0" err="1" smtClean="0">
                <a:latin typeface="Century Gothic" pitchFamily="34" charset="0"/>
              </a:rPr>
              <a:t>cybersécurité</a:t>
            </a:r>
            <a:endParaRPr lang="fr-FR" sz="1000" dirty="0">
              <a:latin typeface="Century Gothic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213190" y="2801898"/>
            <a:ext cx="156931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fr-FR" sz="1000" b="1" dirty="0">
                <a:latin typeface="Century Gothic" pitchFamily="34" charset="0"/>
              </a:rPr>
              <a:t>Acteur majeur </a:t>
            </a:r>
            <a:r>
              <a:rPr lang="fr-FR" sz="1000" dirty="0">
                <a:latin typeface="Century Gothic" pitchFamily="34" charset="0"/>
              </a:rPr>
              <a:t>de la sécurité </a:t>
            </a:r>
            <a:r>
              <a:rPr lang="fr-FR" sz="1000" dirty="0" smtClean="0">
                <a:latin typeface="Century Gothic" pitchFamily="34" charset="0"/>
              </a:rPr>
              <a:t>des aéroports</a:t>
            </a:r>
            <a:endParaRPr lang="fr-FR" sz="1000" dirty="0">
              <a:latin typeface="Century Gothic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02101" y="3777374"/>
            <a:ext cx="4312667" cy="437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fr-FR" sz="1300" b="1" dirty="0" smtClean="0">
                <a:solidFill>
                  <a:schemeClr val="bg2"/>
                </a:solidFill>
                <a:latin typeface="Century Gothic" pitchFamily="34" charset="0"/>
              </a:rPr>
              <a:t>Une approche globale de la sécurité nationale</a:t>
            </a:r>
            <a:br>
              <a:rPr lang="fr-FR" sz="1300" b="1" dirty="0" smtClean="0">
                <a:solidFill>
                  <a:schemeClr val="bg2"/>
                </a:solidFill>
                <a:latin typeface="Century Gothic" pitchFamily="34" charset="0"/>
              </a:rPr>
            </a:br>
            <a:r>
              <a:rPr lang="fr-FR" sz="1300" b="1" dirty="0" smtClean="0">
                <a:solidFill>
                  <a:schemeClr val="bg2"/>
                </a:solidFill>
                <a:latin typeface="Century Gothic" pitchFamily="34" charset="0"/>
              </a:rPr>
              <a:t>et  de la protection des citoyens</a:t>
            </a:r>
            <a:endParaRPr lang="fr-FR" sz="1300" b="1" dirty="0">
              <a:solidFill>
                <a:schemeClr val="bg2"/>
              </a:solidFill>
              <a:latin typeface="Century Gothic" pitchFamily="34" charset="0"/>
            </a:endParaRPr>
          </a:p>
        </p:txBody>
      </p:sp>
      <p:sp>
        <p:nvSpPr>
          <p:cNvPr id="35" name="Parallélogramme 34"/>
          <p:cNvSpPr/>
          <p:nvPr/>
        </p:nvSpPr>
        <p:spPr>
          <a:xfrm>
            <a:off x="597251" y="3677902"/>
            <a:ext cx="4122366" cy="636371"/>
          </a:xfrm>
          <a:prstGeom prst="parallelogram">
            <a:avLst>
              <a:gd name="adj" fmla="val 0"/>
            </a:avLst>
          </a:prstGeom>
          <a:noFill/>
          <a:ln w="952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/>
          </a:p>
        </p:txBody>
      </p:sp>
      <p:sp>
        <p:nvSpPr>
          <p:cNvPr id="36" name="Demi-cadre 35"/>
          <p:cNvSpPr/>
          <p:nvPr/>
        </p:nvSpPr>
        <p:spPr bwMode="auto">
          <a:xfrm rot="10800000">
            <a:off x="4431850" y="4018704"/>
            <a:ext cx="290232" cy="296094"/>
          </a:xfrm>
          <a:prstGeom prst="halfFrame">
            <a:avLst>
              <a:gd name="adj1" fmla="val 9900"/>
              <a:gd name="adj2" fmla="val 10828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37" name="Demi-cadre 36"/>
          <p:cNvSpPr/>
          <p:nvPr/>
        </p:nvSpPr>
        <p:spPr bwMode="auto">
          <a:xfrm>
            <a:off x="597340" y="3677902"/>
            <a:ext cx="290232" cy="296094"/>
          </a:xfrm>
          <a:prstGeom prst="halfFrame">
            <a:avLst>
              <a:gd name="adj1" fmla="val 9900"/>
              <a:gd name="adj2" fmla="val 10828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223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Sécurité : </a:t>
            </a:r>
            <a:r>
              <a:rPr lang="fr-FR" dirty="0"/>
              <a:t>quelques faits marquants</a:t>
            </a:r>
          </a:p>
        </p:txBody>
      </p:sp>
      <p:grpSp>
        <p:nvGrpSpPr>
          <p:cNvPr id="18" name="Grouper 17"/>
          <p:cNvGrpSpPr/>
          <p:nvPr/>
        </p:nvGrpSpPr>
        <p:grpSpPr>
          <a:xfrm>
            <a:off x="422024" y="1200889"/>
            <a:ext cx="3861943" cy="1199178"/>
            <a:chOff x="422025" y="915567"/>
            <a:chExt cx="3701342" cy="1007390"/>
          </a:xfrm>
        </p:grpSpPr>
        <p:sp>
          <p:nvSpPr>
            <p:cNvPr id="19" name="Freeform 47"/>
            <p:cNvSpPr>
              <a:spLocks/>
            </p:cNvSpPr>
            <p:nvPr/>
          </p:nvSpPr>
          <p:spPr bwMode="auto">
            <a:xfrm flipH="1">
              <a:off x="542736" y="923356"/>
              <a:ext cx="3572620" cy="985762"/>
            </a:xfrm>
            <a:prstGeom prst="round1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" name="Arrondir un rectangle à un seul coin 19"/>
            <p:cNvSpPr/>
            <p:nvPr/>
          </p:nvSpPr>
          <p:spPr>
            <a:xfrm>
              <a:off x="422025" y="915567"/>
              <a:ext cx="3701342" cy="1007390"/>
            </a:xfrm>
            <a:prstGeom prst="round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1414151" y="1222382"/>
            <a:ext cx="2869816" cy="1186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1000" b="1" dirty="0">
                <a:latin typeface="Century Gothic"/>
                <a:ea typeface="Tahoma" panose="020B0604030504040204" pitchFamily="34" charset="0"/>
                <a:cs typeface="Century Gothic"/>
              </a:rPr>
              <a:t>États </a:t>
            </a:r>
            <a:r>
              <a:rPr lang="fr-FR" sz="900" i="1" dirty="0">
                <a:latin typeface="Century Gothic"/>
                <a:ea typeface="Tahoma" panose="020B0604030504040204" pitchFamily="34" charset="0"/>
                <a:cs typeface="Century Gothic"/>
              </a:rPr>
              <a:t>(e-border, surveillance des frontières, </a:t>
            </a:r>
            <a:br>
              <a:rPr lang="fr-FR" sz="900" i="1" dirty="0">
                <a:latin typeface="Century Gothic"/>
                <a:ea typeface="Tahoma" panose="020B0604030504040204" pitchFamily="34" charset="0"/>
                <a:cs typeface="Century Gothic"/>
              </a:rPr>
            </a:br>
            <a:r>
              <a:rPr lang="fr-FR" sz="900" i="1" dirty="0">
                <a:latin typeface="Century Gothic"/>
                <a:ea typeface="Tahoma" panose="020B0604030504040204" pitchFamily="34" charset="0"/>
                <a:cs typeface="Century Gothic"/>
              </a:rPr>
              <a:t>sécurité </a:t>
            </a:r>
            <a:r>
              <a:rPr lang="fr-FR" sz="900" i="1" dirty="0" smtClean="0">
                <a:latin typeface="Century Gothic"/>
                <a:ea typeface="Tahoma" panose="020B0604030504040204" pitchFamily="34" charset="0"/>
                <a:cs typeface="Century Gothic"/>
              </a:rPr>
              <a:t>nationale)</a:t>
            </a:r>
            <a:endParaRPr lang="fr-FR" sz="900" i="1" dirty="0">
              <a:latin typeface="Century Gothic"/>
              <a:ea typeface="Tahoma" panose="020B0604030504040204" pitchFamily="34" charset="0"/>
              <a:cs typeface="Century Gothic"/>
            </a:endParaRPr>
          </a:p>
          <a:p>
            <a:pPr>
              <a:lnSpc>
                <a:spcPct val="90000"/>
              </a:lnSpc>
              <a:defRPr/>
            </a:pPr>
            <a:r>
              <a:rPr lang="fr-FR" sz="1000" dirty="0" smtClean="0">
                <a:latin typeface="Century Gothic"/>
                <a:ea typeface="Tahoma" panose="020B0604030504040204" pitchFamily="34" charset="0"/>
                <a:cs typeface="Century Gothic"/>
              </a:rPr>
              <a:t>Base de données de sécurité publique pour la Gendarmerie Nationale Française.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 smtClean="0">
                <a:latin typeface="Century Gothic"/>
                <a:ea typeface="Tahoma" panose="020B0604030504040204" pitchFamily="34" charset="0"/>
                <a:cs typeface="Century Gothic"/>
              </a:rPr>
              <a:t>Système d’alerte avancé BE-ALERT pour les citoyens belges.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 smtClean="0">
                <a:latin typeface="Century Gothic"/>
                <a:ea typeface="Tahoma" panose="020B0604030504040204" pitchFamily="34" charset="0"/>
                <a:cs typeface="Century Gothic"/>
              </a:rPr>
              <a:t>Système de gestion pour le sommet du G20 à Brisbane, Australie.</a:t>
            </a:r>
            <a:endParaRPr lang="fr-FR" sz="1000" dirty="0"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24" name="Arrondir un rectangle à un seul coin 23"/>
          <p:cNvSpPr/>
          <p:nvPr/>
        </p:nvSpPr>
        <p:spPr>
          <a:xfrm>
            <a:off x="414014" y="1200889"/>
            <a:ext cx="983352" cy="1182704"/>
          </a:xfrm>
          <a:prstGeom prst="round1Rect">
            <a:avLst>
              <a:gd name="adj" fmla="val 50000"/>
            </a:avLst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grpSp>
        <p:nvGrpSpPr>
          <p:cNvPr id="28" name="Grouper 27"/>
          <p:cNvGrpSpPr/>
          <p:nvPr/>
        </p:nvGrpSpPr>
        <p:grpSpPr>
          <a:xfrm>
            <a:off x="422024" y="2655130"/>
            <a:ext cx="3861943" cy="1199178"/>
            <a:chOff x="422025" y="915567"/>
            <a:chExt cx="3701342" cy="1007390"/>
          </a:xfrm>
        </p:grpSpPr>
        <p:sp>
          <p:nvSpPr>
            <p:cNvPr id="29" name="Freeform 47"/>
            <p:cNvSpPr>
              <a:spLocks/>
            </p:cNvSpPr>
            <p:nvPr/>
          </p:nvSpPr>
          <p:spPr bwMode="auto">
            <a:xfrm flipH="1">
              <a:off x="542736" y="923356"/>
              <a:ext cx="3572620" cy="985762"/>
            </a:xfrm>
            <a:prstGeom prst="round1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" name="Arrondir un rectangle à un seul coin 29"/>
            <p:cNvSpPr/>
            <p:nvPr/>
          </p:nvSpPr>
          <p:spPr>
            <a:xfrm>
              <a:off x="422025" y="915567"/>
              <a:ext cx="3701342" cy="1007390"/>
            </a:xfrm>
            <a:prstGeom prst="round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1414151" y="2738875"/>
            <a:ext cx="2869816" cy="104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1000" b="1" dirty="0">
                <a:solidFill>
                  <a:srgbClr val="333366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Infrastructures </a:t>
            </a:r>
            <a:r>
              <a:rPr lang="fr-FR" sz="1000" b="1" dirty="0" smtClean="0">
                <a:solidFill>
                  <a:srgbClr val="333366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critiques</a:t>
            </a:r>
            <a:br>
              <a:rPr lang="fr-FR" sz="1000" b="1" dirty="0" smtClean="0">
                <a:solidFill>
                  <a:srgbClr val="333366"/>
                </a:solidFill>
                <a:latin typeface="Century Gothic"/>
                <a:ea typeface="Tahoma" panose="020B0604030504040204" pitchFamily="34" charset="0"/>
                <a:cs typeface="Century Gothic"/>
              </a:rPr>
            </a:br>
            <a:r>
              <a:rPr lang="fr-FR" sz="900" i="1" dirty="0" smtClean="0">
                <a:solidFill>
                  <a:srgbClr val="333366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(</a:t>
            </a:r>
            <a:r>
              <a:rPr lang="fr-FR" sz="900" i="1" dirty="0">
                <a:solidFill>
                  <a:srgbClr val="333366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aéroports</a:t>
            </a:r>
            <a:r>
              <a:rPr lang="fr-FR" sz="900" i="1" dirty="0" smtClean="0">
                <a:solidFill>
                  <a:srgbClr val="333366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, sites sensibles)</a:t>
            </a:r>
            <a:endParaRPr lang="fr-FR" sz="1000" i="1" dirty="0">
              <a:solidFill>
                <a:srgbClr val="333366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  <a:p>
            <a:pPr>
              <a:lnSpc>
                <a:spcPct val="90000"/>
              </a:lnSpc>
              <a:defRPr/>
            </a:pPr>
            <a:r>
              <a:rPr lang="fr-FR" sz="1000" dirty="0" smtClean="0">
                <a:solidFill>
                  <a:srgbClr val="333366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Aéroports de Dubaï, Doha, Durban, Oman, Singapour, Lyon, </a:t>
            </a:r>
            <a:r>
              <a:rPr lang="fr-FR" sz="1000" dirty="0" err="1" smtClean="0">
                <a:solidFill>
                  <a:srgbClr val="333366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Bahrain</a:t>
            </a:r>
            <a:r>
              <a:rPr lang="fr-FR" sz="1000" dirty="0" smtClean="0">
                <a:solidFill>
                  <a:srgbClr val="333366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, New York (JFK).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 smtClean="0">
                <a:solidFill>
                  <a:srgbClr val="333366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France </a:t>
            </a:r>
            <a:r>
              <a:rPr lang="fr-FR" sz="1000" dirty="0">
                <a:solidFill>
                  <a:srgbClr val="333366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: </a:t>
            </a:r>
            <a:r>
              <a:rPr lang="fr-FR" sz="1000" dirty="0" smtClean="0">
                <a:solidFill>
                  <a:srgbClr val="333366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sécurisation </a:t>
            </a:r>
            <a:r>
              <a:rPr lang="fr-FR" sz="1000" dirty="0">
                <a:solidFill>
                  <a:srgbClr val="333366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du </a:t>
            </a:r>
            <a:r>
              <a:rPr lang="fr-FR" sz="1000" dirty="0" smtClean="0">
                <a:solidFill>
                  <a:srgbClr val="333366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Ministère des Armées </a:t>
            </a:r>
            <a:r>
              <a:rPr lang="fr-FR" sz="1000" dirty="0">
                <a:solidFill>
                  <a:srgbClr val="333366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à </a:t>
            </a:r>
            <a:r>
              <a:rPr lang="fr-FR" sz="1000" dirty="0" smtClean="0">
                <a:solidFill>
                  <a:srgbClr val="333366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Balard.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 smtClean="0">
                <a:solidFill>
                  <a:srgbClr val="333366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Qatar : sécurité du port de Doha.</a:t>
            </a:r>
            <a:endParaRPr lang="fr-FR" sz="1000" dirty="0">
              <a:solidFill>
                <a:srgbClr val="333366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32" name="Arrondir un rectangle à un seul coin 31"/>
          <p:cNvSpPr/>
          <p:nvPr/>
        </p:nvSpPr>
        <p:spPr>
          <a:xfrm>
            <a:off x="414014" y="2655130"/>
            <a:ext cx="983352" cy="1182704"/>
          </a:xfrm>
          <a:prstGeom prst="round1Rect">
            <a:avLst>
              <a:gd name="adj" fmla="val 50000"/>
            </a:avLst>
          </a:prstGeom>
          <a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grpSp>
        <p:nvGrpSpPr>
          <p:cNvPr id="33" name="Grouper 32"/>
          <p:cNvGrpSpPr/>
          <p:nvPr/>
        </p:nvGrpSpPr>
        <p:grpSpPr>
          <a:xfrm>
            <a:off x="4724026" y="1200889"/>
            <a:ext cx="3861943" cy="1199178"/>
            <a:chOff x="422025" y="915567"/>
            <a:chExt cx="3701342" cy="1007390"/>
          </a:xfrm>
        </p:grpSpPr>
        <p:sp>
          <p:nvSpPr>
            <p:cNvPr id="34" name="Freeform 47"/>
            <p:cNvSpPr>
              <a:spLocks/>
            </p:cNvSpPr>
            <p:nvPr/>
          </p:nvSpPr>
          <p:spPr bwMode="auto">
            <a:xfrm flipH="1">
              <a:off x="542736" y="923356"/>
              <a:ext cx="3572620" cy="985762"/>
            </a:xfrm>
            <a:prstGeom prst="round1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" name="Arrondir un rectangle à un seul coin 34"/>
            <p:cNvSpPr/>
            <p:nvPr/>
          </p:nvSpPr>
          <p:spPr>
            <a:xfrm>
              <a:off x="422025" y="915567"/>
              <a:ext cx="3701342" cy="1007390"/>
            </a:xfrm>
            <a:prstGeom prst="round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5716153" y="1423206"/>
            <a:ext cx="297658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1000" b="1" dirty="0">
                <a:solidFill>
                  <a:srgbClr val="333366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Villes </a:t>
            </a:r>
            <a:r>
              <a:rPr lang="fr-FR" sz="900" i="1" dirty="0">
                <a:solidFill>
                  <a:srgbClr val="333366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(Sécurité urbaine)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>
                <a:solidFill>
                  <a:srgbClr val="333366"/>
                </a:solidFill>
                <a:ea typeface="Tahoma" panose="020B0604030504040204" pitchFamily="34" charset="0"/>
                <a:cs typeface="Century Gothic"/>
              </a:rPr>
              <a:t>Sécurité urbaine de </a:t>
            </a:r>
            <a:r>
              <a:rPr lang="fr-FR" sz="1000" dirty="0" smtClean="0">
                <a:solidFill>
                  <a:srgbClr val="333366"/>
                </a:solidFill>
                <a:ea typeface="Tahoma" panose="020B0604030504040204" pitchFamily="34" charset="0"/>
                <a:cs typeface="Century Gothic"/>
              </a:rPr>
              <a:t>Mexico.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>
                <a:solidFill>
                  <a:srgbClr val="333366"/>
                </a:solidFill>
                <a:ea typeface="Tahoma" panose="020B0604030504040204" pitchFamily="34" charset="0"/>
                <a:cs typeface="Century Gothic"/>
              </a:rPr>
              <a:t>Sécurité du pèlerinage de La </a:t>
            </a:r>
            <a:r>
              <a:rPr lang="fr-FR" sz="1000" dirty="0" smtClean="0">
                <a:solidFill>
                  <a:srgbClr val="333366"/>
                </a:solidFill>
                <a:ea typeface="Tahoma" panose="020B0604030504040204" pitchFamily="34" charset="0"/>
                <a:cs typeface="Century Gothic"/>
              </a:rPr>
              <a:t>Mecque.</a:t>
            </a:r>
            <a:r>
              <a:rPr lang="fr-FR" sz="1000" dirty="0">
                <a:solidFill>
                  <a:srgbClr val="333366"/>
                </a:solidFill>
                <a:ea typeface="Tahoma" panose="020B0604030504040204" pitchFamily="34" charset="0"/>
                <a:cs typeface="Century Gothic"/>
              </a:rPr>
              <a:t/>
            </a:r>
            <a:br>
              <a:rPr lang="fr-FR" sz="1000" dirty="0">
                <a:solidFill>
                  <a:srgbClr val="333366"/>
                </a:solidFill>
                <a:ea typeface="Tahoma" panose="020B0604030504040204" pitchFamily="34" charset="0"/>
                <a:cs typeface="Century Gothic"/>
              </a:rPr>
            </a:br>
            <a:r>
              <a:rPr lang="fr-FR" sz="1000" dirty="0" smtClean="0">
                <a:solidFill>
                  <a:srgbClr val="333366"/>
                </a:solidFill>
                <a:ea typeface="Tahoma" panose="020B0604030504040204" pitchFamily="34" charset="0"/>
                <a:cs typeface="Century Gothic"/>
              </a:rPr>
              <a:t>Sécurité </a:t>
            </a:r>
            <a:r>
              <a:rPr lang="fr-FR" sz="1000" dirty="0">
                <a:solidFill>
                  <a:srgbClr val="333366"/>
                </a:solidFill>
                <a:ea typeface="Tahoma" panose="020B0604030504040204" pitchFamily="34" charset="0"/>
                <a:cs typeface="Century Gothic"/>
              </a:rPr>
              <a:t>de sites </a:t>
            </a:r>
            <a:r>
              <a:rPr lang="fr-FR" sz="1000" dirty="0" smtClean="0">
                <a:solidFill>
                  <a:srgbClr val="333366"/>
                </a:solidFill>
                <a:ea typeface="Tahoma" panose="020B0604030504040204" pitchFamily="34" charset="0"/>
                <a:cs typeface="Century Gothic"/>
              </a:rPr>
              <a:t>publics </a:t>
            </a:r>
            <a:r>
              <a:rPr lang="fr-FR" sz="1000" dirty="0" smtClean="0">
                <a:solidFill>
                  <a:srgbClr val="333366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dont la Mairie de Paris est chargé (bibliothèques, écoles, …).</a:t>
            </a:r>
            <a:endParaRPr lang="fr-FR" sz="1000" dirty="0">
              <a:solidFill>
                <a:srgbClr val="333366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37" name="Arrondir un rectangle à un seul coin 36"/>
          <p:cNvSpPr/>
          <p:nvPr/>
        </p:nvSpPr>
        <p:spPr>
          <a:xfrm>
            <a:off x="4716016" y="1200889"/>
            <a:ext cx="983352" cy="1182704"/>
          </a:xfrm>
          <a:prstGeom prst="round1Rect">
            <a:avLst>
              <a:gd name="adj" fmla="val 50000"/>
            </a:avLst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grpSp>
        <p:nvGrpSpPr>
          <p:cNvPr id="38" name="Grouper 37"/>
          <p:cNvGrpSpPr/>
          <p:nvPr/>
        </p:nvGrpSpPr>
        <p:grpSpPr>
          <a:xfrm>
            <a:off x="4724026" y="2655130"/>
            <a:ext cx="3861943" cy="1199178"/>
            <a:chOff x="422025" y="915567"/>
            <a:chExt cx="3701342" cy="1007390"/>
          </a:xfrm>
        </p:grpSpPr>
        <p:sp>
          <p:nvSpPr>
            <p:cNvPr id="39" name="Freeform 47"/>
            <p:cNvSpPr>
              <a:spLocks/>
            </p:cNvSpPr>
            <p:nvPr/>
          </p:nvSpPr>
          <p:spPr bwMode="auto">
            <a:xfrm flipH="1">
              <a:off x="542736" y="923356"/>
              <a:ext cx="3572620" cy="985762"/>
            </a:xfrm>
            <a:prstGeom prst="round1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0" name="Arrondir un rectangle à un seul coin 39"/>
            <p:cNvSpPr/>
            <p:nvPr/>
          </p:nvSpPr>
          <p:spPr>
            <a:xfrm>
              <a:off x="422025" y="915567"/>
              <a:ext cx="3701342" cy="1007390"/>
            </a:xfrm>
            <a:prstGeom prst="round1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5699368" y="2715567"/>
            <a:ext cx="29765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1000" b="1" dirty="0" smtClean="0">
                <a:solidFill>
                  <a:srgbClr val="333366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Cyberespace</a:t>
            </a:r>
          </a:p>
          <a:p>
            <a:pPr>
              <a:lnSpc>
                <a:spcPct val="90000"/>
              </a:lnSpc>
              <a:defRPr/>
            </a:pPr>
            <a:r>
              <a:rPr lang="fr-FR" sz="1000" dirty="0" err="1" smtClean="0">
                <a:solidFill>
                  <a:srgbClr val="333366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Cybersécurité</a:t>
            </a:r>
            <a:r>
              <a:rPr lang="fr-FR" sz="1000" dirty="0" smtClean="0">
                <a:solidFill>
                  <a:srgbClr val="333366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 des systèmes d’information critiques de plus de 130 grands comptes.</a:t>
            </a:r>
          </a:p>
          <a:p>
            <a:pPr>
              <a:lnSpc>
                <a:spcPct val="90000"/>
              </a:lnSpc>
              <a:defRPr/>
            </a:pPr>
            <a:endParaRPr lang="fr-FR" sz="1000" dirty="0" smtClean="0">
              <a:solidFill>
                <a:srgbClr val="333366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  <a:p>
            <a:pPr>
              <a:lnSpc>
                <a:spcPct val="90000"/>
              </a:lnSpc>
              <a:defRPr/>
            </a:pPr>
            <a:r>
              <a:rPr lang="fr-FR" sz="1000" dirty="0" smtClean="0">
                <a:solidFill>
                  <a:srgbClr val="333366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Sécurité de 19 des 20 plus grandes banques et de 9 des 10 géants mondiaux de l’internet.</a:t>
            </a:r>
            <a:endParaRPr lang="fr-FR" sz="1000" dirty="0">
              <a:solidFill>
                <a:srgbClr val="333366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42" name="Arrondir un rectangle à un seul coin 41"/>
          <p:cNvSpPr/>
          <p:nvPr/>
        </p:nvSpPr>
        <p:spPr>
          <a:xfrm>
            <a:off x="4716016" y="2655130"/>
            <a:ext cx="983352" cy="1182704"/>
          </a:xfrm>
          <a:prstGeom prst="round1Rect">
            <a:avLst>
              <a:gd name="adj" fmla="val 50000"/>
            </a:avLst>
          </a:prstGeom>
          <a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4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47"/>
          <p:cNvSpPr>
            <a:spLocks/>
          </p:cNvSpPr>
          <p:nvPr/>
        </p:nvSpPr>
        <p:spPr bwMode="auto">
          <a:xfrm flipH="1">
            <a:off x="779218" y="993169"/>
            <a:ext cx="1337595" cy="1988733"/>
          </a:xfrm>
          <a:prstGeom prst="round1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4" name="Image 3" descr="2014_Aerospace_tgc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569" y="1003108"/>
            <a:ext cx="1433248" cy="2027939"/>
          </a:xfrm>
          <a:prstGeom prst="round1Rect">
            <a:avLst>
              <a:gd name="adj" fmla="val 50000"/>
            </a:avLst>
          </a:prstGeom>
          <a:ln w="3175" cmpd="sng">
            <a:noFill/>
            <a:prstDash val="solid"/>
          </a:ln>
        </p:spPr>
      </p:pic>
      <p:sp>
        <p:nvSpPr>
          <p:cNvPr id="18" name="Freeform 47"/>
          <p:cNvSpPr>
            <a:spLocks/>
          </p:cNvSpPr>
          <p:nvPr/>
        </p:nvSpPr>
        <p:spPr bwMode="auto">
          <a:xfrm flipH="1">
            <a:off x="3910573" y="993898"/>
            <a:ext cx="1337595" cy="1988733"/>
          </a:xfrm>
          <a:prstGeom prst="round1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Mission </a:t>
            </a:r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5343821" y="993169"/>
            <a:ext cx="1433248" cy="2034846"/>
            <a:chOff x="2269473" y="986262"/>
            <a:chExt cx="1433248" cy="2034846"/>
          </a:xfrm>
        </p:grpSpPr>
        <p:sp>
          <p:nvSpPr>
            <p:cNvPr id="10" name="Freeform 47"/>
            <p:cNvSpPr>
              <a:spLocks/>
            </p:cNvSpPr>
            <p:nvPr/>
          </p:nvSpPr>
          <p:spPr bwMode="auto">
            <a:xfrm flipH="1">
              <a:off x="2365121" y="986991"/>
              <a:ext cx="1337595" cy="1988733"/>
            </a:xfrm>
            <a:prstGeom prst="round1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pic>
          <p:nvPicPr>
            <p:cNvPr id="14" name="Espace réservé pour une image  4" descr="Defence_2.jp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69473" y="986262"/>
              <a:ext cx="1433248" cy="2034846"/>
            </a:xfrm>
            <a:prstGeom prst="round1Rect">
              <a:avLst>
                <a:gd name="adj" fmla="val 50000"/>
              </a:avLst>
            </a:prstGeom>
            <a:ln w="3175" cmpd="sng">
              <a:noFill/>
              <a:prstDash val="solid"/>
            </a:ln>
          </p:spPr>
        </p:pic>
      </p:grpSp>
      <p:grpSp>
        <p:nvGrpSpPr>
          <p:cNvPr id="7" name="Groupe 6"/>
          <p:cNvGrpSpPr/>
          <p:nvPr/>
        </p:nvGrpSpPr>
        <p:grpSpPr>
          <a:xfrm>
            <a:off x="6874276" y="996201"/>
            <a:ext cx="1433248" cy="2034846"/>
            <a:chOff x="6547152" y="1065775"/>
            <a:chExt cx="1433248" cy="2034846"/>
          </a:xfrm>
        </p:grpSpPr>
        <p:sp>
          <p:nvSpPr>
            <p:cNvPr id="11" name="Freeform 47"/>
            <p:cNvSpPr>
              <a:spLocks/>
            </p:cNvSpPr>
            <p:nvPr/>
          </p:nvSpPr>
          <p:spPr bwMode="auto">
            <a:xfrm flipH="1">
              <a:off x="6642800" y="1066504"/>
              <a:ext cx="1337595" cy="1988733"/>
            </a:xfrm>
            <a:prstGeom prst="round1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pic>
          <p:nvPicPr>
            <p:cNvPr id="15" name="Espace réservé pour une image  4" descr="Security_2.jpg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7152" y="1065775"/>
              <a:ext cx="1433248" cy="2034846"/>
            </a:xfrm>
            <a:prstGeom prst="round1Rect">
              <a:avLst>
                <a:gd name="adj" fmla="val 50000"/>
              </a:avLst>
            </a:prstGeom>
            <a:ln w="3175" cmpd="sng">
              <a:noFill/>
              <a:prstDash val="solid"/>
            </a:ln>
          </p:spPr>
        </p:pic>
      </p:grpSp>
      <p:grpSp>
        <p:nvGrpSpPr>
          <p:cNvPr id="6" name="Groupe 5"/>
          <p:cNvGrpSpPr/>
          <p:nvPr/>
        </p:nvGrpSpPr>
        <p:grpSpPr>
          <a:xfrm>
            <a:off x="2241086" y="996203"/>
            <a:ext cx="1433248" cy="2034844"/>
            <a:chOff x="5441486" y="986264"/>
            <a:chExt cx="1433248" cy="2034844"/>
          </a:xfrm>
        </p:grpSpPr>
        <p:sp>
          <p:nvSpPr>
            <p:cNvPr id="12" name="Freeform 47"/>
            <p:cNvSpPr>
              <a:spLocks/>
            </p:cNvSpPr>
            <p:nvPr/>
          </p:nvSpPr>
          <p:spPr bwMode="auto">
            <a:xfrm flipH="1">
              <a:off x="5537134" y="986991"/>
              <a:ext cx="1337595" cy="1988733"/>
            </a:xfrm>
            <a:prstGeom prst="round1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pic>
          <p:nvPicPr>
            <p:cNvPr id="16" name="Espace réservé pour une image  4" descr="space.png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41486" y="986264"/>
              <a:ext cx="1433248" cy="2034844"/>
            </a:xfrm>
            <a:prstGeom prst="round1Rect">
              <a:avLst>
                <a:gd name="adj" fmla="val 50000"/>
              </a:avLst>
            </a:prstGeom>
            <a:ln w="3175" cmpd="sng">
              <a:noFill/>
              <a:prstDash val="solid"/>
            </a:ln>
          </p:spPr>
        </p:pic>
      </p:grpSp>
      <p:pic>
        <p:nvPicPr>
          <p:cNvPr id="17" name="Espace réservé pour une image  4" descr="Transport_2.jp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925" y="993169"/>
            <a:ext cx="1433248" cy="2034846"/>
          </a:xfrm>
          <a:prstGeom prst="round1Rect">
            <a:avLst>
              <a:gd name="adj" fmla="val 50000"/>
            </a:avLst>
          </a:prstGeom>
          <a:solidFill>
            <a:schemeClr val="bg2"/>
          </a:solidFill>
          <a:ln w="3175" cmpd="sng">
            <a:noFill/>
            <a:prstDash val="solid"/>
          </a:ln>
        </p:spPr>
      </p:pic>
      <p:sp>
        <p:nvSpPr>
          <p:cNvPr id="3" name="Rectangle 2"/>
          <p:cNvSpPr/>
          <p:nvPr/>
        </p:nvSpPr>
        <p:spPr>
          <a:xfrm>
            <a:off x="339969" y="3294631"/>
            <a:ext cx="84640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entury Gothic" pitchFamily="34" charset="0"/>
              </a:rPr>
              <a:t>LORSQUE LA SÛRETÉ ET LA SÉCURITÉ SONT CRITIQUES, IL Y A UNE </a:t>
            </a:r>
            <a:r>
              <a:rPr lang="fr-FR" sz="1600" b="1" dirty="0">
                <a:latin typeface="Century Gothic" pitchFamily="34" charset="0"/>
              </a:rPr>
              <a:t>SOLUTION</a:t>
            </a:r>
            <a:r>
              <a:rPr lang="en-US" sz="1600" b="1" dirty="0">
                <a:latin typeface="Century Gothic" pitchFamily="34" charset="0"/>
              </a:rPr>
              <a:t> THALES. </a:t>
            </a:r>
          </a:p>
          <a:p>
            <a:pPr algn="ctr"/>
            <a:r>
              <a:rPr lang="fr-FR" sz="1600" b="1" dirty="0">
                <a:latin typeface="Century Gothic" pitchFamily="34" charset="0"/>
              </a:rPr>
              <a:t>ENSEMBLE NOUS INNOVONS AVEC NOS CLIENTS POUR </a:t>
            </a:r>
            <a:r>
              <a:rPr lang="fr-FR" sz="1600" b="1" dirty="0" smtClean="0">
                <a:latin typeface="Century Gothic" pitchFamily="34" charset="0"/>
              </a:rPr>
              <a:t>CONSTRUIRE</a:t>
            </a:r>
            <a:br>
              <a:rPr lang="fr-FR" sz="1600" b="1" dirty="0" smtClean="0">
                <a:latin typeface="Century Gothic" pitchFamily="34" charset="0"/>
              </a:rPr>
            </a:br>
            <a:r>
              <a:rPr lang="fr-FR" sz="1600" b="1" dirty="0" smtClean="0">
                <a:latin typeface="Century Gothic" pitchFamily="34" charset="0"/>
              </a:rPr>
              <a:t>LA </a:t>
            </a:r>
            <a:r>
              <a:rPr lang="fr-FR" sz="1600" b="1" dirty="0">
                <a:latin typeface="Century Gothic" pitchFamily="34" charset="0"/>
              </a:rPr>
              <a:t>MEILLEURE RÉPONSE. PARTOUT !</a:t>
            </a:r>
          </a:p>
        </p:txBody>
      </p:sp>
    </p:spTree>
    <p:extLst>
      <p:ext uri="{BB962C8B-B14F-4D97-AF65-F5344CB8AC3E}">
        <p14:creationId xmlns:p14="http://schemas.microsoft.com/office/powerpoint/2010/main" val="34603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ea typeface="MS PGothic" pitchFamily="34" charset="-128"/>
              </a:rPr>
              <a:t>Organisation / Activités mondiales et Business </a:t>
            </a:r>
            <a:r>
              <a:rPr lang="fr-FR" dirty="0" err="1" smtClean="0">
                <a:ea typeface="MS PGothic" pitchFamily="34" charset="-128"/>
              </a:rPr>
              <a:t>Lines</a:t>
            </a:r>
            <a:r>
              <a:rPr lang="fr-FR" dirty="0" smtClean="0">
                <a:ea typeface="MS PGothic" pitchFamily="34" charset="-128"/>
              </a:rPr>
              <a:t> </a:t>
            </a:r>
            <a:endParaRPr lang="fr-FR" dirty="0" smtClean="0"/>
          </a:p>
        </p:txBody>
      </p:sp>
      <p:sp>
        <p:nvSpPr>
          <p:cNvPr id="23" name="Freeform 47"/>
          <p:cNvSpPr>
            <a:spLocks/>
          </p:cNvSpPr>
          <p:nvPr/>
        </p:nvSpPr>
        <p:spPr bwMode="auto">
          <a:xfrm flipH="1">
            <a:off x="452438" y="694135"/>
            <a:ext cx="2578100" cy="385763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>
              <a:solidFill>
                <a:srgbClr val="333366"/>
              </a:solidFill>
              <a:latin typeface="+mn-lt"/>
              <a:cs typeface="+mn-cs"/>
            </a:endParaRPr>
          </a:p>
        </p:txBody>
      </p:sp>
      <p:sp>
        <p:nvSpPr>
          <p:cNvPr id="22532" name="Rectangle 24"/>
          <p:cNvSpPr>
            <a:spLocks noChangeArrowheads="1"/>
          </p:cNvSpPr>
          <p:nvPr/>
        </p:nvSpPr>
        <p:spPr bwMode="auto">
          <a:xfrm>
            <a:off x="452439" y="694135"/>
            <a:ext cx="2568575" cy="38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457200" eaLnBrk="0" hangingPunct="0">
              <a:lnSpc>
                <a:spcPct val="85000"/>
              </a:lnSpc>
            </a:pPr>
            <a:r>
              <a:rPr lang="fr-FR" sz="1100" b="1">
                <a:solidFill>
                  <a:srgbClr val="FFFFFF"/>
                </a:solidFill>
                <a:latin typeface="Century Gothic" pitchFamily="34" charset="0"/>
                <a:ea typeface="MS PGothic" pitchFamily="34" charset="-128"/>
              </a:rPr>
              <a:t>Systèmes d’information &amp;</a:t>
            </a:r>
            <a:br>
              <a:rPr lang="fr-FR" sz="1100" b="1">
                <a:solidFill>
                  <a:srgbClr val="FFFFFF"/>
                </a:solidFill>
                <a:latin typeface="Century Gothic" pitchFamily="34" charset="0"/>
                <a:ea typeface="MS PGothic" pitchFamily="34" charset="-128"/>
              </a:rPr>
            </a:br>
            <a:r>
              <a:rPr lang="fr-FR" sz="1100" b="1">
                <a:solidFill>
                  <a:srgbClr val="FFFFFF"/>
                </a:solidFill>
                <a:latin typeface="Century Gothic" pitchFamily="34" charset="0"/>
                <a:ea typeface="MS PGothic" pitchFamily="34" charset="-128"/>
              </a:rPr>
              <a:t>de communications sécurisés</a:t>
            </a:r>
          </a:p>
        </p:txBody>
      </p:sp>
      <p:sp>
        <p:nvSpPr>
          <p:cNvPr id="26" name="Freeform 47"/>
          <p:cNvSpPr>
            <a:spLocks/>
          </p:cNvSpPr>
          <p:nvPr/>
        </p:nvSpPr>
        <p:spPr bwMode="auto">
          <a:xfrm>
            <a:off x="6092825" y="694135"/>
            <a:ext cx="2579688" cy="385763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>
              <a:solidFill>
                <a:srgbClr val="333366"/>
              </a:solidFill>
              <a:latin typeface="+mn-lt"/>
              <a:cs typeface="+mn-cs"/>
            </a:endParaRPr>
          </a:p>
        </p:txBody>
      </p:sp>
      <p:sp>
        <p:nvSpPr>
          <p:cNvPr id="27" name="Freeform 47"/>
          <p:cNvSpPr>
            <a:spLocks/>
          </p:cNvSpPr>
          <p:nvPr/>
        </p:nvSpPr>
        <p:spPr bwMode="auto">
          <a:xfrm>
            <a:off x="3271839" y="694135"/>
            <a:ext cx="2579687" cy="385763"/>
          </a:xfrm>
          <a:prstGeom prst="round1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>
              <a:solidFill>
                <a:srgbClr val="333366"/>
              </a:solidFill>
              <a:latin typeface="+mn-lt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52438" y="1088231"/>
            <a:ext cx="2578100" cy="146804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268664" y="1088231"/>
            <a:ext cx="2579687" cy="146804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097588" y="1088231"/>
            <a:ext cx="2578100" cy="146804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FFFFFF"/>
              </a:solidFill>
            </a:endParaRPr>
          </a:p>
        </p:txBody>
      </p:sp>
      <p:sp>
        <p:nvSpPr>
          <p:cNvPr id="22538" name="Rectangle 45"/>
          <p:cNvSpPr>
            <a:spLocks noChangeArrowheads="1"/>
          </p:cNvSpPr>
          <p:nvPr/>
        </p:nvSpPr>
        <p:spPr bwMode="auto">
          <a:xfrm>
            <a:off x="512763" y="1102519"/>
            <a:ext cx="2508250" cy="90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ts val="675"/>
              </a:lnSpc>
            </a:pPr>
            <a:r>
              <a:rPr lang="fr-FR" sz="900" dirty="0">
                <a:solidFill>
                  <a:srgbClr val="333366"/>
                </a:solidFill>
                <a:latin typeface="Century Gothic" pitchFamily="34" charset="0"/>
              </a:rPr>
              <a:t>Produits de radiocommunication</a:t>
            </a:r>
          </a:p>
          <a:p>
            <a:pPr eaLnBrk="0" hangingPunct="0">
              <a:lnSpc>
                <a:spcPts val="675"/>
              </a:lnSpc>
            </a:pPr>
            <a:endParaRPr lang="fr-FR" sz="900" dirty="0">
              <a:solidFill>
                <a:srgbClr val="333366"/>
              </a:solidFill>
              <a:latin typeface="Century Gothic" pitchFamily="34" charset="0"/>
            </a:endParaRPr>
          </a:p>
          <a:p>
            <a:pPr eaLnBrk="0" hangingPunct="0">
              <a:lnSpc>
                <a:spcPts val="675"/>
              </a:lnSpc>
            </a:pPr>
            <a:r>
              <a:rPr lang="fr-FR" sz="900" dirty="0">
                <a:solidFill>
                  <a:srgbClr val="333366"/>
                </a:solidFill>
                <a:latin typeface="Century Gothic" pitchFamily="34" charset="0"/>
              </a:rPr>
              <a:t>Réseaux et Systèmes d’infrastructure</a:t>
            </a:r>
          </a:p>
          <a:p>
            <a:pPr eaLnBrk="0" hangingPunct="0">
              <a:lnSpc>
                <a:spcPts val="675"/>
              </a:lnSpc>
            </a:pPr>
            <a:endParaRPr lang="fr-FR" sz="900" dirty="0">
              <a:solidFill>
                <a:srgbClr val="333366"/>
              </a:solidFill>
              <a:latin typeface="Century Gothic" pitchFamily="34" charset="0"/>
            </a:endParaRPr>
          </a:p>
          <a:p>
            <a:pPr eaLnBrk="0" hangingPunct="0">
              <a:lnSpc>
                <a:spcPts val="675"/>
              </a:lnSpc>
            </a:pPr>
            <a:r>
              <a:rPr lang="fr-FR" sz="900" dirty="0">
                <a:solidFill>
                  <a:srgbClr val="333366"/>
                </a:solidFill>
                <a:latin typeface="Century Gothic" pitchFamily="34" charset="0"/>
              </a:rPr>
              <a:t>Systèmes de protection</a:t>
            </a:r>
          </a:p>
          <a:p>
            <a:pPr eaLnBrk="0" hangingPunct="0">
              <a:lnSpc>
                <a:spcPts val="675"/>
              </a:lnSpc>
            </a:pPr>
            <a:endParaRPr lang="fr-FR" sz="900" dirty="0">
              <a:solidFill>
                <a:srgbClr val="333366"/>
              </a:solidFill>
              <a:latin typeface="Century Gothic" pitchFamily="34" charset="0"/>
            </a:endParaRPr>
          </a:p>
          <a:p>
            <a:pPr eaLnBrk="0" hangingPunct="0"/>
            <a:r>
              <a:rPr lang="fr-FR" sz="900" dirty="0">
                <a:solidFill>
                  <a:srgbClr val="333366"/>
                </a:solidFill>
                <a:latin typeface="Century Gothic" pitchFamily="34" charset="0"/>
              </a:rPr>
              <a:t>Systèmes d’information critiques et </a:t>
            </a:r>
            <a:endParaRPr lang="fr-FR" sz="900" dirty="0" smtClean="0">
              <a:solidFill>
                <a:srgbClr val="333366"/>
              </a:solidFill>
              <a:latin typeface="Century Gothic" pitchFamily="34" charset="0"/>
            </a:endParaRPr>
          </a:p>
          <a:p>
            <a:pPr eaLnBrk="0" hangingPunct="0"/>
            <a:r>
              <a:rPr lang="fr-FR" sz="900" dirty="0" err="1">
                <a:solidFill>
                  <a:srgbClr val="333366"/>
                </a:solidFill>
                <a:latin typeface="Century Gothic" pitchFamily="34" charset="0"/>
              </a:rPr>
              <a:t>C</a:t>
            </a:r>
            <a:r>
              <a:rPr lang="fr-FR" sz="900" dirty="0" err="1" smtClean="0">
                <a:solidFill>
                  <a:srgbClr val="333366"/>
                </a:solidFill>
                <a:latin typeface="Century Gothic" pitchFamily="34" charset="0"/>
              </a:rPr>
              <a:t>ybersécurité</a:t>
            </a:r>
            <a:endParaRPr lang="fr-FR" sz="900" dirty="0">
              <a:solidFill>
                <a:srgbClr val="333366"/>
              </a:solidFill>
              <a:latin typeface="Century Gothic" pitchFamily="34" charset="0"/>
            </a:endParaRPr>
          </a:p>
        </p:txBody>
      </p:sp>
      <p:sp>
        <p:nvSpPr>
          <p:cNvPr id="22539" name="Rectangle 62"/>
          <p:cNvSpPr>
            <a:spLocks noChangeArrowheads="1"/>
          </p:cNvSpPr>
          <p:nvPr/>
        </p:nvSpPr>
        <p:spPr bwMode="auto">
          <a:xfrm>
            <a:off x="3322638" y="1128713"/>
            <a:ext cx="2506662" cy="114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ts val="675"/>
              </a:lnSpc>
            </a:pPr>
            <a:r>
              <a:rPr lang="fr-FR" sz="900" dirty="0">
                <a:solidFill>
                  <a:srgbClr val="333366"/>
                </a:solidFill>
                <a:latin typeface="Century Gothic" pitchFamily="34" charset="0"/>
              </a:rPr>
              <a:t>Radar de surface</a:t>
            </a:r>
          </a:p>
          <a:p>
            <a:pPr eaLnBrk="0" hangingPunct="0">
              <a:lnSpc>
                <a:spcPts val="675"/>
              </a:lnSpc>
            </a:pPr>
            <a:r>
              <a:rPr lang="fr-FR" sz="900" dirty="0">
                <a:solidFill>
                  <a:srgbClr val="333366"/>
                </a:solidFill>
                <a:latin typeface="Century Gothic" pitchFamily="34" charset="0"/>
              </a:rPr>
              <a:t> </a:t>
            </a:r>
          </a:p>
          <a:p>
            <a:pPr eaLnBrk="0" hangingPunct="0">
              <a:lnSpc>
                <a:spcPts val="675"/>
              </a:lnSpc>
            </a:pPr>
            <a:r>
              <a:rPr lang="fr-FR" sz="900" dirty="0">
                <a:solidFill>
                  <a:srgbClr val="333366"/>
                </a:solidFill>
                <a:latin typeface="Century Gothic" pitchFamily="34" charset="0"/>
              </a:rPr>
              <a:t>Gestion du trafic aérien</a:t>
            </a:r>
          </a:p>
          <a:p>
            <a:pPr eaLnBrk="0" hangingPunct="0">
              <a:lnSpc>
                <a:spcPts val="675"/>
              </a:lnSpc>
            </a:pPr>
            <a:endParaRPr lang="fr-FR" sz="900" dirty="0">
              <a:solidFill>
                <a:srgbClr val="333366"/>
              </a:solidFill>
              <a:latin typeface="Century Gothic" pitchFamily="34" charset="0"/>
            </a:endParaRPr>
          </a:p>
          <a:p>
            <a:pPr eaLnBrk="0" hangingPunct="0">
              <a:lnSpc>
                <a:spcPts val="675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900" dirty="0">
                <a:solidFill>
                  <a:srgbClr val="333366"/>
                </a:solidFill>
                <a:latin typeface="Century Gothic" pitchFamily="34" charset="0"/>
              </a:rPr>
              <a:t>Opérations aériennes &amp; Systèmes d’armes</a:t>
            </a:r>
          </a:p>
          <a:p>
            <a:pPr eaLnBrk="0" hangingPunct="0">
              <a:lnSpc>
                <a:spcPts val="675"/>
              </a:lnSpc>
            </a:pPr>
            <a:endParaRPr lang="fr-FR" sz="900" dirty="0">
              <a:solidFill>
                <a:srgbClr val="333366"/>
              </a:solidFill>
              <a:latin typeface="Century Gothic" pitchFamily="34" charset="0"/>
            </a:endParaRPr>
          </a:p>
          <a:p>
            <a:pPr eaLnBrk="0" hangingPunct="0">
              <a:lnSpc>
                <a:spcPts val="675"/>
              </a:lnSpc>
            </a:pPr>
            <a:r>
              <a:rPr lang="fr-FR" sz="900" dirty="0">
                <a:solidFill>
                  <a:srgbClr val="333366"/>
                </a:solidFill>
                <a:latin typeface="Century Gothic" pitchFamily="34" charset="0"/>
              </a:rPr>
              <a:t>Optronique </a:t>
            </a:r>
            <a:r>
              <a:rPr lang="fr-FR" sz="900" dirty="0" smtClean="0">
                <a:solidFill>
                  <a:srgbClr val="333366"/>
                </a:solidFill>
                <a:latin typeface="Century Gothic" pitchFamily="34" charset="0"/>
              </a:rPr>
              <a:t> et Electronique de missiles</a:t>
            </a:r>
            <a:endParaRPr lang="fr-FR" sz="900" dirty="0">
              <a:solidFill>
                <a:srgbClr val="333366"/>
              </a:solidFill>
              <a:latin typeface="Century Gothic" pitchFamily="34" charset="0"/>
            </a:endParaRPr>
          </a:p>
          <a:p>
            <a:pPr eaLnBrk="0" hangingPunct="0">
              <a:lnSpc>
                <a:spcPts val="675"/>
              </a:lnSpc>
            </a:pPr>
            <a:endParaRPr lang="fr-FR" sz="900" dirty="0">
              <a:solidFill>
                <a:srgbClr val="333366"/>
              </a:solidFill>
              <a:latin typeface="Century Gothic" pitchFamily="34" charset="0"/>
            </a:endParaRPr>
          </a:p>
          <a:p>
            <a:pPr eaLnBrk="0" hangingPunct="0">
              <a:lnSpc>
                <a:spcPts val="675"/>
              </a:lnSpc>
            </a:pPr>
            <a:r>
              <a:rPr lang="fr-FR" sz="900" dirty="0">
                <a:solidFill>
                  <a:srgbClr val="333366"/>
                </a:solidFill>
                <a:latin typeface="Century Gothic" pitchFamily="34" charset="0"/>
              </a:rPr>
              <a:t>Armement &amp; Véhicules protégés </a:t>
            </a:r>
          </a:p>
        </p:txBody>
      </p:sp>
      <p:sp>
        <p:nvSpPr>
          <p:cNvPr id="22540" name="Rectangle 63"/>
          <p:cNvSpPr>
            <a:spLocks noChangeArrowheads="1"/>
          </p:cNvSpPr>
          <p:nvPr/>
        </p:nvSpPr>
        <p:spPr bwMode="auto">
          <a:xfrm>
            <a:off x="3276600" y="694135"/>
            <a:ext cx="2566988" cy="38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457200" eaLnBrk="0" hangingPunct="0">
              <a:lnSpc>
                <a:spcPct val="85000"/>
              </a:lnSpc>
            </a:pPr>
            <a:r>
              <a:rPr lang="fr-FR" sz="1100" b="1">
                <a:solidFill>
                  <a:srgbClr val="FFFFFF"/>
                </a:solidFill>
                <a:latin typeface="Century Gothic" pitchFamily="34" charset="0"/>
                <a:ea typeface="MS PGothic" pitchFamily="34" charset="-128"/>
              </a:rPr>
              <a:t>Systèmes terrestres </a:t>
            </a:r>
          </a:p>
          <a:p>
            <a:pPr algn="ctr" defTabSz="457200" eaLnBrk="0" hangingPunct="0">
              <a:lnSpc>
                <a:spcPct val="85000"/>
              </a:lnSpc>
            </a:pPr>
            <a:r>
              <a:rPr lang="fr-FR" sz="1100" b="1">
                <a:solidFill>
                  <a:srgbClr val="FFFFFF"/>
                </a:solidFill>
                <a:latin typeface="Century Gothic" pitchFamily="34" charset="0"/>
                <a:ea typeface="MS PGothic" pitchFamily="34" charset="-128"/>
              </a:rPr>
              <a:t>&amp; aériens</a:t>
            </a:r>
          </a:p>
        </p:txBody>
      </p:sp>
      <p:sp>
        <p:nvSpPr>
          <p:cNvPr id="22541" name="Rectangle 64"/>
          <p:cNvSpPr>
            <a:spLocks noChangeArrowheads="1"/>
          </p:cNvSpPr>
          <p:nvPr/>
        </p:nvSpPr>
        <p:spPr bwMode="auto">
          <a:xfrm>
            <a:off x="6103939" y="694135"/>
            <a:ext cx="2568575" cy="38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457200" eaLnBrk="0" hangingPunct="0">
              <a:lnSpc>
                <a:spcPct val="85000"/>
              </a:lnSpc>
            </a:pPr>
            <a:r>
              <a:rPr lang="fr-FR" sz="1100" b="1">
                <a:solidFill>
                  <a:srgbClr val="FFFFFF"/>
                </a:solidFill>
                <a:latin typeface="Century Gothic" pitchFamily="34" charset="0"/>
                <a:ea typeface="MS PGothic" pitchFamily="34" charset="-128"/>
              </a:rPr>
              <a:t>Systèmes de mission </a:t>
            </a:r>
          </a:p>
          <a:p>
            <a:pPr algn="ctr" defTabSz="457200" eaLnBrk="0" hangingPunct="0">
              <a:lnSpc>
                <a:spcPct val="85000"/>
              </a:lnSpc>
            </a:pPr>
            <a:r>
              <a:rPr lang="fr-FR" sz="1100" b="1">
                <a:solidFill>
                  <a:srgbClr val="FFFFFF"/>
                </a:solidFill>
                <a:latin typeface="Century Gothic" pitchFamily="34" charset="0"/>
                <a:ea typeface="MS PGothic" pitchFamily="34" charset="-128"/>
              </a:rPr>
              <a:t>de défense</a:t>
            </a:r>
          </a:p>
        </p:txBody>
      </p:sp>
      <p:sp>
        <p:nvSpPr>
          <p:cNvPr id="22542" name="Rectangle 65"/>
          <p:cNvSpPr>
            <a:spLocks noChangeArrowheads="1"/>
          </p:cNvSpPr>
          <p:nvPr/>
        </p:nvSpPr>
        <p:spPr bwMode="auto">
          <a:xfrm>
            <a:off x="6149976" y="1102519"/>
            <a:ext cx="25066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457200" eaLnBrk="0" hangingPunct="0">
              <a:lnSpc>
                <a:spcPct val="90000"/>
              </a:lnSpc>
            </a:pPr>
            <a:r>
              <a:rPr lang="fr-FR" sz="900">
                <a:solidFill>
                  <a:srgbClr val="333366"/>
                </a:solidFill>
                <a:latin typeface="Century Gothic" pitchFamily="34" charset="0"/>
              </a:rPr>
              <a:t>Systèmes navals de combat de surface</a:t>
            </a:r>
          </a:p>
          <a:p>
            <a:pPr lvl="1" defTabSz="457200" eaLnBrk="0" hangingPunct="0">
              <a:lnSpc>
                <a:spcPct val="50000"/>
              </a:lnSpc>
            </a:pPr>
            <a:endParaRPr lang="fr-FR" sz="900">
              <a:solidFill>
                <a:srgbClr val="333366"/>
              </a:solidFill>
              <a:latin typeface="Century Gothic" pitchFamily="34" charset="0"/>
            </a:endParaRPr>
          </a:p>
          <a:p>
            <a:pPr defTabSz="457200" eaLnBrk="0" hangingPunct="0">
              <a:lnSpc>
                <a:spcPct val="90000"/>
              </a:lnSpc>
            </a:pPr>
            <a:r>
              <a:rPr lang="fr-FR" sz="900">
                <a:solidFill>
                  <a:srgbClr val="333366"/>
                </a:solidFill>
                <a:latin typeface="Century Gothic" pitchFamily="34" charset="0"/>
              </a:rPr>
              <a:t>Systèmes sous-marins </a:t>
            </a:r>
          </a:p>
          <a:p>
            <a:pPr defTabSz="457200" eaLnBrk="0" hangingPunct="0">
              <a:lnSpc>
                <a:spcPct val="50000"/>
              </a:lnSpc>
            </a:pPr>
            <a:endParaRPr lang="fr-FR" sz="900">
              <a:solidFill>
                <a:srgbClr val="333366"/>
              </a:solidFill>
              <a:latin typeface="Century Gothic" pitchFamily="34" charset="0"/>
            </a:endParaRPr>
          </a:p>
          <a:p>
            <a:pPr defTabSz="457200" eaLnBrk="0" hangingPunct="0">
              <a:lnSpc>
                <a:spcPct val="90000"/>
              </a:lnSpc>
            </a:pPr>
            <a:r>
              <a:rPr lang="fr-FR" sz="900">
                <a:solidFill>
                  <a:srgbClr val="333366"/>
                </a:solidFill>
                <a:latin typeface="Century Gothic" pitchFamily="34" charset="0"/>
              </a:rPr>
              <a:t>Systèmes de combat électroniques</a:t>
            </a:r>
          </a:p>
          <a:p>
            <a:pPr defTabSz="457200" eaLnBrk="0" hangingPunct="0">
              <a:lnSpc>
                <a:spcPct val="50000"/>
              </a:lnSpc>
            </a:pPr>
            <a:endParaRPr lang="fr-FR" sz="900">
              <a:solidFill>
                <a:srgbClr val="333366"/>
              </a:solidFill>
              <a:latin typeface="Century Gothic" pitchFamily="34" charset="0"/>
            </a:endParaRPr>
          </a:p>
          <a:p>
            <a:pPr defTabSz="457200" eaLnBrk="0" hangingPunct="0">
              <a:lnSpc>
                <a:spcPct val="90000"/>
              </a:lnSpc>
            </a:pPr>
            <a:r>
              <a:rPr lang="fr-FR" sz="900">
                <a:solidFill>
                  <a:srgbClr val="333366"/>
                </a:solidFill>
                <a:latin typeface="Century Gothic" pitchFamily="34" charset="0"/>
              </a:rPr>
              <a:t>Renseignement, Surveillance, Reconnaissance</a:t>
            </a:r>
          </a:p>
        </p:txBody>
      </p:sp>
      <p:sp>
        <p:nvSpPr>
          <p:cNvPr id="79" name="Freeform 47"/>
          <p:cNvSpPr>
            <a:spLocks/>
          </p:cNvSpPr>
          <p:nvPr/>
        </p:nvSpPr>
        <p:spPr bwMode="auto">
          <a:xfrm flipH="1">
            <a:off x="452438" y="2650331"/>
            <a:ext cx="2578100" cy="385763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>
              <a:solidFill>
                <a:srgbClr val="333366"/>
              </a:solidFill>
              <a:latin typeface="+mn-lt"/>
              <a:cs typeface="+mn-cs"/>
            </a:endParaRPr>
          </a:p>
        </p:txBody>
      </p:sp>
      <p:sp>
        <p:nvSpPr>
          <p:cNvPr id="22544" name="Rectangle 79"/>
          <p:cNvSpPr>
            <a:spLocks noChangeArrowheads="1"/>
          </p:cNvSpPr>
          <p:nvPr/>
        </p:nvSpPr>
        <p:spPr bwMode="auto">
          <a:xfrm>
            <a:off x="452439" y="2721769"/>
            <a:ext cx="2568575" cy="23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457200" eaLnBrk="0" hangingPunct="0">
              <a:lnSpc>
                <a:spcPct val="85000"/>
              </a:lnSpc>
            </a:pPr>
            <a:r>
              <a:rPr lang="fr-FR" sz="1100" b="1">
                <a:solidFill>
                  <a:srgbClr val="FFFFFF"/>
                </a:solidFill>
                <a:latin typeface="Century Gothic" pitchFamily="34" charset="0"/>
                <a:ea typeface="MS PGothic" pitchFamily="34" charset="-128"/>
              </a:rPr>
              <a:t>Avionique</a:t>
            </a:r>
          </a:p>
        </p:txBody>
      </p:sp>
      <p:sp>
        <p:nvSpPr>
          <p:cNvPr id="81" name="Freeform 47"/>
          <p:cNvSpPr>
            <a:spLocks/>
          </p:cNvSpPr>
          <p:nvPr/>
        </p:nvSpPr>
        <p:spPr bwMode="auto">
          <a:xfrm>
            <a:off x="6092825" y="2650331"/>
            <a:ext cx="2579688" cy="385763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>
              <a:solidFill>
                <a:srgbClr val="333366"/>
              </a:solidFill>
              <a:latin typeface="+mn-lt"/>
              <a:cs typeface="+mn-cs"/>
            </a:endParaRPr>
          </a:p>
        </p:txBody>
      </p:sp>
      <p:sp>
        <p:nvSpPr>
          <p:cNvPr id="82" name="Freeform 47"/>
          <p:cNvSpPr>
            <a:spLocks/>
          </p:cNvSpPr>
          <p:nvPr/>
        </p:nvSpPr>
        <p:spPr bwMode="auto">
          <a:xfrm>
            <a:off x="3271839" y="2650331"/>
            <a:ext cx="2579687" cy="385763"/>
          </a:xfrm>
          <a:prstGeom prst="round1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AU">
              <a:solidFill>
                <a:srgbClr val="333366"/>
              </a:solidFill>
              <a:latin typeface="+mn-lt"/>
              <a:cs typeface="+mn-c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52438" y="3043238"/>
            <a:ext cx="2578100" cy="146923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FFFFFF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268664" y="3043238"/>
            <a:ext cx="2579687" cy="146923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097588" y="3043238"/>
            <a:ext cx="2578100" cy="146923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FFFFFF"/>
              </a:solidFill>
            </a:endParaRPr>
          </a:p>
        </p:txBody>
      </p:sp>
      <p:sp>
        <p:nvSpPr>
          <p:cNvPr id="22550" name="Rectangle 85"/>
          <p:cNvSpPr>
            <a:spLocks noChangeArrowheads="1"/>
          </p:cNvSpPr>
          <p:nvPr/>
        </p:nvSpPr>
        <p:spPr bwMode="auto">
          <a:xfrm>
            <a:off x="512763" y="3057526"/>
            <a:ext cx="2508250" cy="1426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457200" eaLnBrk="0" hangingPunct="0">
              <a:lnSpc>
                <a:spcPts val="675"/>
              </a:lnSpc>
            </a:pPr>
            <a:r>
              <a:rPr lang="fr-FR" sz="900" dirty="0">
                <a:solidFill>
                  <a:srgbClr val="333366"/>
                </a:solidFill>
                <a:latin typeface="Century Gothic" pitchFamily="34" charset="0"/>
              </a:rPr>
              <a:t>Avionique civile</a:t>
            </a:r>
          </a:p>
          <a:p>
            <a:pPr defTabSz="457200" eaLnBrk="0" hangingPunct="0">
              <a:lnSpc>
                <a:spcPts val="675"/>
              </a:lnSpc>
            </a:pPr>
            <a:endParaRPr lang="fr-FR" sz="900" dirty="0">
              <a:solidFill>
                <a:srgbClr val="333366"/>
              </a:solidFill>
              <a:latin typeface="Century Gothic" pitchFamily="34" charset="0"/>
            </a:endParaRPr>
          </a:p>
          <a:p>
            <a:pPr defTabSz="457200" eaLnBrk="0" hangingPunct="0">
              <a:lnSpc>
                <a:spcPts val="675"/>
              </a:lnSpc>
            </a:pPr>
            <a:r>
              <a:rPr lang="fr-FR" sz="900" dirty="0">
                <a:solidFill>
                  <a:srgbClr val="333366"/>
                </a:solidFill>
                <a:latin typeface="Century Gothic" pitchFamily="34" charset="0"/>
              </a:rPr>
              <a:t>Avionique militaire</a:t>
            </a:r>
          </a:p>
          <a:p>
            <a:pPr defTabSz="457200" eaLnBrk="0" hangingPunct="0">
              <a:lnSpc>
                <a:spcPts val="675"/>
              </a:lnSpc>
            </a:pPr>
            <a:endParaRPr lang="fr-FR" sz="900" dirty="0">
              <a:solidFill>
                <a:srgbClr val="333366"/>
              </a:solidFill>
              <a:latin typeface="Century Gothic" pitchFamily="34" charset="0"/>
            </a:endParaRPr>
          </a:p>
          <a:p>
            <a:pPr defTabSz="457200" eaLnBrk="0" hangingPunct="0">
              <a:lnSpc>
                <a:spcPts val="675"/>
              </a:lnSpc>
            </a:pPr>
            <a:r>
              <a:rPr lang="fr-FR" sz="900" dirty="0">
                <a:solidFill>
                  <a:srgbClr val="333366"/>
                </a:solidFill>
                <a:latin typeface="Century Gothic" pitchFamily="34" charset="0"/>
              </a:rPr>
              <a:t>Avionique Hélicoptères</a:t>
            </a:r>
          </a:p>
          <a:p>
            <a:pPr defTabSz="457200" eaLnBrk="0" hangingPunct="0">
              <a:lnSpc>
                <a:spcPts val="675"/>
              </a:lnSpc>
            </a:pPr>
            <a:endParaRPr lang="fr-FR" sz="900" dirty="0">
              <a:solidFill>
                <a:srgbClr val="333366"/>
              </a:solidFill>
              <a:latin typeface="Century Gothic" pitchFamily="34" charset="0"/>
            </a:endParaRPr>
          </a:p>
          <a:p>
            <a:pPr defTabSz="457200" eaLnBrk="0" hangingPunct="0">
              <a:lnSpc>
                <a:spcPts val="675"/>
              </a:lnSpc>
            </a:pPr>
            <a:r>
              <a:rPr lang="fr-FR" sz="900" dirty="0">
                <a:solidFill>
                  <a:srgbClr val="333366"/>
                </a:solidFill>
                <a:latin typeface="Century Gothic" pitchFamily="34" charset="0"/>
              </a:rPr>
              <a:t>Multimédia de bord</a:t>
            </a:r>
          </a:p>
          <a:p>
            <a:pPr defTabSz="457200" eaLnBrk="0" hangingPunct="0">
              <a:lnSpc>
                <a:spcPts val="675"/>
              </a:lnSpc>
            </a:pPr>
            <a:endParaRPr lang="fr-FR" sz="900" dirty="0">
              <a:solidFill>
                <a:srgbClr val="333366"/>
              </a:solidFill>
              <a:latin typeface="Century Gothic" pitchFamily="34" charset="0"/>
            </a:endParaRPr>
          </a:p>
          <a:p>
            <a:pPr defTabSz="457200" eaLnBrk="0" hangingPunct="0">
              <a:lnSpc>
                <a:spcPts val="675"/>
              </a:lnSpc>
            </a:pPr>
            <a:r>
              <a:rPr lang="fr-FR" sz="900" dirty="0">
                <a:solidFill>
                  <a:srgbClr val="333366"/>
                </a:solidFill>
                <a:latin typeface="Century Gothic" pitchFamily="34" charset="0"/>
              </a:rPr>
              <a:t>Systèmes électriques</a:t>
            </a:r>
          </a:p>
          <a:p>
            <a:pPr defTabSz="457200" eaLnBrk="0" hangingPunct="0">
              <a:lnSpc>
                <a:spcPts val="675"/>
              </a:lnSpc>
            </a:pPr>
            <a:endParaRPr lang="fr-FR" sz="900" dirty="0">
              <a:solidFill>
                <a:srgbClr val="333366"/>
              </a:solidFill>
              <a:latin typeface="Century Gothic" pitchFamily="34" charset="0"/>
            </a:endParaRPr>
          </a:p>
          <a:p>
            <a:pPr defTabSz="457200" eaLnBrk="0" hangingPunct="0">
              <a:lnSpc>
                <a:spcPts val="675"/>
              </a:lnSpc>
            </a:pPr>
            <a:r>
              <a:rPr lang="fr-FR" sz="900" dirty="0">
                <a:solidFill>
                  <a:srgbClr val="333366"/>
                </a:solidFill>
                <a:latin typeface="Century Gothic" pitchFamily="34" charset="0"/>
              </a:rPr>
              <a:t>Formation et simulation</a:t>
            </a:r>
          </a:p>
          <a:p>
            <a:pPr algn="just" defTabSz="457200" eaLnBrk="0" hangingPunct="0">
              <a:lnSpc>
                <a:spcPct val="50000"/>
              </a:lnSpc>
            </a:pPr>
            <a:endParaRPr lang="fr-FR" sz="900" dirty="0">
              <a:solidFill>
                <a:srgbClr val="333366"/>
              </a:solidFill>
              <a:latin typeface="Century Gothic" pitchFamily="34" charset="0"/>
            </a:endParaRPr>
          </a:p>
          <a:p>
            <a:pPr defTabSz="457200" eaLnBrk="0" hangingPunct="0"/>
            <a:r>
              <a:rPr lang="fr-FR" sz="900" dirty="0">
                <a:solidFill>
                  <a:srgbClr val="333366"/>
                </a:solidFill>
                <a:latin typeface="Century Gothic" pitchFamily="34" charset="0"/>
              </a:rPr>
              <a:t>Sous-systèmes hyperfréquence</a:t>
            </a:r>
            <a:br>
              <a:rPr lang="fr-FR" sz="900" dirty="0">
                <a:solidFill>
                  <a:srgbClr val="333366"/>
                </a:solidFill>
                <a:latin typeface="Century Gothic" pitchFamily="34" charset="0"/>
              </a:rPr>
            </a:br>
            <a:r>
              <a:rPr lang="fr-FR" sz="900" dirty="0">
                <a:solidFill>
                  <a:srgbClr val="333366"/>
                </a:solidFill>
                <a:latin typeface="Century Gothic" pitchFamily="34" charset="0"/>
              </a:rPr>
              <a:t>&amp; d’imagerie</a:t>
            </a:r>
          </a:p>
        </p:txBody>
      </p:sp>
      <p:sp>
        <p:nvSpPr>
          <p:cNvPr id="22551" name="Rectangle 86"/>
          <p:cNvSpPr>
            <a:spLocks noChangeArrowheads="1"/>
          </p:cNvSpPr>
          <p:nvPr/>
        </p:nvSpPr>
        <p:spPr bwMode="auto">
          <a:xfrm>
            <a:off x="3322638" y="3083719"/>
            <a:ext cx="2506662" cy="36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457200" eaLnBrk="0" hangingPunct="0">
              <a:lnSpc>
                <a:spcPts val="675"/>
              </a:lnSpc>
            </a:pPr>
            <a:r>
              <a:rPr lang="en-US" sz="900" dirty="0" err="1">
                <a:solidFill>
                  <a:srgbClr val="333366"/>
                </a:solidFill>
                <a:latin typeface="Century Gothic" pitchFamily="34" charset="0"/>
              </a:rPr>
              <a:t>Télécoms</a:t>
            </a:r>
            <a:endParaRPr lang="en-US" sz="900" dirty="0">
              <a:solidFill>
                <a:srgbClr val="333366"/>
              </a:solidFill>
              <a:latin typeface="Century Gothic" pitchFamily="34" charset="0"/>
            </a:endParaRPr>
          </a:p>
          <a:p>
            <a:pPr defTabSz="457200" eaLnBrk="0" hangingPunct="0">
              <a:lnSpc>
                <a:spcPts val="675"/>
              </a:lnSpc>
            </a:pPr>
            <a:endParaRPr lang="en-US" sz="900" dirty="0">
              <a:solidFill>
                <a:srgbClr val="333366"/>
              </a:solidFill>
              <a:latin typeface="Century Gothic" pitchFamily="34" charset="0"/>
            </a:endParaRPr>
          </a:p>
          <a:p>
            <a:pPr defTabSz="457200" eaLnBrk="0" hangingPunct="0">
              <a:lnSpc>
                <a:spcPts val="675"/>
              </a:lnSpc>
            </a:pPr>
            <a:r>
              <a:rPr lang="en-US" sz="900" dirty="0" smtClean="0">
                <a:solidFill>
                  <a:srgbClr val="333366"/>
                </a:solidFill>
                <a:latin typeface="Century Gothic" pitchFamily="34" charset="0"/>
              </a:rPr>
              <a:t>Observation, Exploration, Navigation</a:t>
            </a:r>
            <a:endParaRPr lang="en-US" sz="900" dirty="0">
              <a:solidFill>
                <a:srgbClr val="333366"/>
              </a:solidFill>
              <a:latin typeface="Century Gothic" pitchFamily="34" charset="0"/>
            </a:endParaRPr>
          </a:p>
        </p:txBody>
      </p:sp>
      <p:sp>
        <p:nvSpPr>
          <p:cNvPr id="22552" name="Rectangle 87"/>
          <p:cNvSpPr>
            <a:spLocks noChangeArrowheads="1"/>
          </p:cNvSpPr>
          <p:nvPr/>
        </p:nvSpPr>
        <p:spPr bwMode="auto">
          <a:xfrm>
            <a:off x="3276600" y="2721769"/>
            <a:ext cx="2566988" cy="23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457200" eaLnBrk="0" hangingPunct="0">
              <a:lnSpc>
                <a:spcPct val="85000"/>
              </a:lnSpc>
            </a:pPr>
            <a:r>
              <a:rPr lang="fr-FR" sz="1100" b="1">
                <a:solidFill>
                  <a:srgbClr val="FFFFFF"/>
                </a:solidFill>
                <a:latin typeface="Century Gothic" pitchFamily="34" charset="0"/>
                <a:ea typeface="MS PGothic" pitchFamily="34" charset="-128"/>
              </a:rPr>
              <a:t>Espace</a:t>
            </a:r>
          </a:p>
        </p:txBody>
      </p:sp>
      <p:sp>
        <p:nvSpPr>
          <p:cNvPr id="22553" name="Rectangle 88"/>
          <p:cNvSpPr>
            <a:spLocks noChangeArrowheads="1"/>
          </p:cNvSpPr>
          <p:nvPr/>
        </p:nvSpPr>
        <p:spPr bwMode="auto">
          <a:xfrm>
            <a:off x="6103939" y="2650332"/>
            <a:ext cx="2568575" cy="38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457200" eaLnBrk="0" hangingPunct="0">
              <a:lnSpc>
                <a:spcPct val="85000"/>
              </a:lnSpc>
            </a:pPr>
            <a:r>
              <a:rPr lang="fr-FR" sz="1100" b="1">
                <a:solidFill>
                  <a:srgbClr val="FFFFFF"/>
                </a:solidFill>
                <a:latin typeface="Century Gothic" pitchFamily="34" charset="0"/>
                <a:ea typeface="MS PGothic" pitchFamily="34" charset="-128"/>
              </a:rPr>
              <a:t>Systèmes de transport </a:t>
            </a:r>
            <a:br>
              <a:rPr lang="fr-FR" sz="1100" b="1">
                <a:solidFill>
                  <a:srgbClr val="FFFFFF"/>
                </a:solidFill>
                <a:latin typeface="Century Gothic" pitchFamily="34" charset="0"/>
                <a:ea typeface="MS PGothic" pitchFamily="34" charset="-128"/>
              </a:rPr>
            </a:br>
            <a:r>
              <a:rPr lang="fr-FR" sz="1100" b="1">
                <a:solidFill>
                  <a:srgbClr val="FFFFFF"/>
                </a:solidFill>
                <a:latin typeface="Century Gothic" pitchFamily="34" charset="0"/>
                <a:ea typeface="MS PGothic" pitchFamily="34" charset="-128"/>
              </a:rPr>
              <a:t>terrestre</a:t>
            </a:r>
          </a:p>
        </p:txBody>
      </p:sp>
      <p:sp>
        <p:nvSpPr>
          <p:cNvPr id="22554" name="Rectangle 89"/>
          <p:cNvSpPr>
            <a:spLocks noChangeArrowheads="1"/>
          </p:cNvSpPr>
          <p:nvPr/>
        </p:nvSpPr>
        <p:spPr bwMode="auto">
          <a:xfrm>
            <a:off x="6149976" y="3057525"/>
            <a:ext cx="2506663" cy="1214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457200" eaLnBrk="0" hangingPunct="0">
              <a:lnSpc>
                <a:spcPct val="90000"/>
              </a:lnSpc>
            </a:pPr>
            <a:r>
              <a:rPr lang="fr-FR" sz="900">
                <a:solidFill>
                  <a:srgbClr val="333366"/>
                </a:solidFill>
                <a:latin typeface="Century Gothic" pitchFamily="34" charset="0"/>
              </a:rPr>
              <a:t>Signalisation ferroviaire grandes lignes</a:t>
            </a:r>
          </a:p>
          <a:p>
            <a:pPr defTabSz="457200" eaLnBrk="0" hangingPunct="0">
              <a:lnSpc>
                <a:spcPct val="90000"/>
              </a:lnSpc>
            </a:pPr>
            <a:endParaRPr lang="fr-FR" sz="900">
              <a:solidFill>
                <a:srgbClr val="333366"/>
              </a:solidFill>
              <a:latin typeface="Century Gothic" pitchFamily="34" charset="0"/>
            </a:endParaRPr>
          </a:p>
          <a:p>
            <a:pPr defTabSz="457200" eaLnBrk="0" hangingPunct="0">
              <a:lnSpc>
                <a:spcPct val="90000"/>
              </a:lnSpc>
            </a:pPr>
            <a:r>
              <a:rPr lang="fr-FR" sz="900">
                <a:solidFill>
                  <a:srgbClr val="333366"/>
                </a:solidFill>
                <a:latin typeface="Century Gothic" pitchFamily="34" charset="0"/>
              </a:rPr>
              <a:t>Signalisation ferroviaire pour réseaux ferrés urbains</a:t>
            </a:r>
          </a:p>
          <a:p>
            <a:pPr defTabSz="457200" eaLnBrk="0" hangingPunct="0">
              <a:lnSpc>
                <a:spcPct val="90000"/>
              </a:lnSpc>
            </a:pPr>
            <a:endParaRPr lang="fr-FR" sz="900">
              <a:solidFill>
                <a:srgbClr val="333366"/>
              </a:solidFill>
              <a:latin typeface="Century Gothic" pitchFamily="34" charset="0"/>
            </a:endParaRPr>
          </a:p>
          <a:p>
            <a:pPr defTabSz="457200" eaLnBrk="0" hangingPunct="0">
              <a:lnSpc>
                <a:spcPct val="90000"/>
              </a:lnSpc>
            </a:pPr>
            <a:r>
              <a:rPr lang="fr-FR" sz="900">
                <a:solidFill>
                  <a:srgbClr val="333366"/>
                </a:solidFill>
                <a:latin typeface="Century Gothic" pitchFamily="34" charset="0"/>
              </a:rPr>
              <a:t>Systèmes intégrés de communication</a:t>
            </a:r>
            <a:br>
              <a:rPr lang="fr-FR" sz="900">
                <a:solidFill>
                  <a:srgbClr val="333366"/>
                </a:solidFill>
                <a:latin typeface="Century Gothic" pitchFamily="34" charset="0"/>
              </a:rPr>
            </a:br>
            <a:r>
              <a:rPr lang="fr-FR" sz="900">
                <a:solidFill>
                  <a:srgbClr val="333366"/>
                </a:solidFill>
                <a:latin typeface="Century Gothic" pitchFamily="34" charset="0"/>
              </a:rPr>
              <a:t>&amp; de supervision</a:t>
            </a:r>
          </a:p>
          <a:p>
            <a:pPr defTabSz="457200" eaLnBrk="0" hangingPunct="0">
              <a:lnSpc>
                <a:spcPct val="90000"/>
              </a:lnSpc>
            </a:pPr>
            <a:endParaRPr lang="fr-FR" sz="900">
              <a:solidFill>
                <a:srgbClr val="333366"/>
              </a:solidFill>
              <a:latin typeface="Century Gothic" pitchFamily="34" charset="0"/>
            </a:endParaRPr>
          </a:p>
          <a:p>
            <a:pPr defTabSz="457200" eaLnBrk="0" hangingPunct="0">
              <a:lnSpc>
                <a:spcPct val="90000"/>
              </a:lnSpc>
            </a:pPr>
            <a:r>
              <a:rPr lang="fr-FR" sz="900">
                <a:solidFill>
                  <a:srgbClr val="333366"/>
                </a:solidFill>
                <a:latin typeface="Century Gothic" pitchFamily="34" charset="0"/>
              </a:rPr>
              <a:t>Systèmes de billettique</a:t>
            </a:r>
          </a:p>
        </p:txBody>
      </p:sp>
    </p:spTree>
    <p:extLst>
      <p:ext uri="{BB962C8B-B14F-4D97-AF65-F5344CB8AC3E}">
        <p14:creationId xmlns:p14="http://schemas.microsoft.com/office/powerpoint/2010/main" val="178886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Responsabilité d’entreprise</a:t>
            </a:r>
          </a:p>
        </p:txBody>
      </p:sp>
      <p:sp>
        <p:nvSpPr>
          <p:cNvPr id="28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600" dirty="0" smtClean="0"/>
              <a:t>Une </a:t>
            </a:r>
            <a:r>
              <a:rPr lang="fr-FR" sz="1600" dirty="0"/>
              <a:t>volonté stratégique, </a:t>
            </a:r>
            <a:r>
              <a:rPr lang="fr-FR" sz="1600" dirty="0" smtClean="0"/>
              <a:t>élément</a:t>
            </a:r>
            <a:br>
              <a:rPr lang="fr-FR" sz="1600" dirty="0" smtClean="0"/>
            </a:br>
            <a:r>
              <a:rPr lang="fr-FR" sz="1600" dirty="0" smtClean="0"/>
              <a:t>clé </a:t>
            </a:r>
            <a:r>
              <a:rPr lang="fr-FR" sz="1600" dirty="0"/>
              <a:t>de la performance</a:t>
            </a:r>
          </a:p>
          <a:p>
            <a:pPr lvl="1"/>
            <a:r>
              <a:rPr lang="fr-FR" sz="1200" b="1" dirty="0"/>
              <a:t>Code d’Éthique adossé à une </a:t>
            </a:r>
            <a:r>
              <a:rPr lang="fr-FR" sz="1200" b="1" dirty="0" smtClean="0"/>
              <a:t>organisation</a:t>
            </a:r>
            <a:br>
              <a:rPr lang="fr-FR" sz="1200" b="1" dirty="0" smtClean="0"/>
            </a:br>
            <a:r>
              <a:rPr lang="fr-FR" sz="1200" b="1" dirty="0" smtClean="0"/>
              <a:t>dédiée  </a:t>
            </a:r>
            <a:endParaRPr lang="fr-FR" sz="1200" b="1" dirty="0"/>
          </a:p>
          <a:p>
            <a:pPr lvl="2">
              <a:spcBef>
                <a:spcPts val="360"/>
              </a:spcBef>
              <a:tabLst>
                <a:tab pos="1079500" algn="l"/>
              </a:tabLst>
              <a:defRPr/>
            </a:pPr>
            <a:r>
              <a:rPr lang="fr-FR" sz="1000" dirty="0"/>
              <a:t>Politiques d’intégrité rigoureuses et contrôle interne</a:t>
            </a:r>
          </a:p>
          <a:p>
            <a:pPr lvl="2">
              <a:spcBef>
                <a:spcPts val="360"/>
              </a:spcBef>
              <a:tabLst>
                <a:tab pos="1079500" algn="l"/>
              </a:tabLst>
              <a:defRPr/>
            </a:pPr>
            <a:r>
              <a:rPr lang="fr-FR" sz="1000" dirty="0"/>
              <a:t>Approches innovantes en matière de formation/ </a:t>
            </a:r>
            <a:r>
              <a:rPr lang="fr-FR" sz="1000" dirty="0" smtClean="0"/>
              <a:t>appropriation</a:t>
            </a:r>
          </a:p>
          <a:p>
            <a:pPr marL="715962" lvl="2" indent="0">
              <a:spcBef>
                <a:spcPts val="360"/>
              </a:spcBef>
              <a:buNone/>
              <a:tabLst>
                <a:tab pos="1079500" algn="l"/>
              </a:tabLst>
              <a:defRPr/>
            </a:pPr>
            <a:endParaRPr lang="fr-FR" sz="1000" dirty="0"/>
          </a:p>
          <a:p>
            <a:pPr lvl="1">
              <a:tabLst>
                <a:tab pos="1079500" algn="l"/>
              </a:tabLst>
              <a:defRPr/>
            </a:pPr>
            <a:r>
              <a:rPr lang="fr-FR" sz="1200" b="1" dirty="0"/>
              <a:t>Des démarches transverses proactives : </a:t>
            </a:r>
            <a:r>
              <a:rPr lang="fr-FR" sz="1200" b="1" dirty="0" smtClean="0"/>
              <a:t>environnement,</a:t>
            </a:r>
            <a:br>
              <a:rPr lang="fr-FR" sz="1200" b="1" dirty="0" smtClean="0"/>
            </a:br>
            <a:r>
              <a:rPr lang="fr-FR" sz="1200" b="1" dirty="0" smtClean="0"/>
              <a:t>social </a:t>
            </a:r>
            <a:r>
              <a:rPr lang="fr-FR" sz="1200" b="1" dirty="0"/>
              <a:t>et gouvernance</a:t>
            </a:r>
          </a:p>
          <a:p>
            <a:pPr lvl="1">
              <a:tabLst>
                <a:tab pos="1079500" algn="l"/>
              </a:tabLst>
              <a:defRPr/>
            </a:pPr>
            <a:r>
              <a:rPr lang="fr-FR" sz="1200" b="1" dirty="0"/>
              <a:t>Au cœur de la gestion des risques</a:t>
            </a:r>
          </a:p>
          <a:p>
            <a:pPr lvl="1">
              <a:tabLst>
                <a:tab pos="1079500" algn="l"/>
              </a:tabLst>
              <a:defRPr/>
            </a:pPr>
            <a:r>
              <a:rPr lang="fr-FR" sz="1200" b="1" dirty="0"/>
              <a:t>Un dialogue responsable avec l’ensemble </a:t>
            </a:r>
            <a:r>
              <a:rPr lang="fr-FR" sz="1200" b="1" dirty="0" smtClean="0"/>
              <a:t>des </a:t>
            </a:r>
            <a:br>
              <a:rPr lang="fr-FR" sz="1200" b="1" dirty="0" smtClean="0"/>
            </a:br>
            <a:r>
              <a:rPr lang="fr-FR" sz="1200" b="1" dirty="0" smtClean="0"/>
              <a:t>parties </a:t>
            </a:r>
            <a:r>
              <a:rPr lang="fr-FR" sz="1200" b="1" dirty="0"/>
              <a:t>prenantes</a:t>
            </a:r>
          </a:p>
          <a:p>
            <a:pPr lvl="1">
              <a:tabLst>
                <a:tab pos="1079500" algn="l"/>
              </a:tabLst>
              <a:defRPr/>
            </a:pPr>
            <a:r>
              <a:rPr lang="fr-FR" sz="1200" b="1" dirty="0"/>
              <a:t>Un rôle moteur dans les approches </a:t>
            </a:r>
            <a:r>
              <a:rPr lang="fr-FR" sz="1200" b="1" dirty="0" smtClean="0"/>
              <a:t>sectorielles</a:t>
            </a:r>
            <a:br>
              <a:rPr lang="fr-FR" sz="1200" b="1" dirty="0" smtClean="0"/>
            </a:br>
            <a:r>
              <a:rPr lang="fr-FR" sz="1200" b="1" dirty="0" smtClean="0"/>
              <a:t>(prévention </a:t>
            </a:r>
            <a:r>
              <a:rPr lang="fr-FR" sz="1200" b="1" dirty="0"/>
              <a:t>de la corruption, meilleures pratiques)</a:t>
            </a:r>
          </a:p>
          <a:p>
            <a:pPr lvl="2">
              <a:spcBef>
                <a:spcPts val="360"/>
              </a:spcBef>
              <a:tabLst>
                <a:tab pos="1079500" algn="l"/>
              </a:tabLst>
              <a:defRPr/>
            </a:pPr>
            <a:endParaRPr lang="fr-FR" sz="1000" dirty="0"/>
          </a:p>
          <a:p>
            <a:pPr lvl="2">
              <a:spcBef>
                <a:spcPts val="360"/>
              </a:spcBef>
              <a:tabLst>
                <a:tab pos="1079500" algn="l"/>
              </a:tabLst>
              <a:defRPr/>
            </a:pPr>
            <a:endParaRPr lang="fr-FR" sz="1000" dirty="0"/>
          </a:p>
          <a:p>
            <a:pPr lvl="2"/>
            <a:endParaRPr lang="fr-FR" dirty="0"/>
          </a:p>
        </p:txBody>
      </p:sp>
      <p:sp>
        <p:nvSpPr>
          <p:cNvPr id="42" name="Rectangle 41"/>
          <p:cNvSpPr/>
          <p:nvPr/>
        </p:nvSpPr>
        <p:spPr>
          <a:xfrm>
            <a:off x="5329486" y="1016770"/>
            <a:ext cx="3168352" cy="2479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grpSp>
        <p:nvGrpSpPr>
          <p:cNvPr id="51" name="Grouper 50"/>
          <p:cNvGrpSpPr/>
          <p:nvPr/>
        </p:nvGrpSpPr>
        <p:grpSpPr>
          <a:xfrm>
            <a:off x="6584058" y="682575"/>
            <a:ext cx="659208" cy="659208"/>
            <a:chOff x="6001024" y="2602667"/>
            <a:chExt cx="803224" cy="803224"/>
          </a:xfrm>
        </p:grpSpPr>
        <p:sp>
          <p:nvSpPr>
            <p:cNvPr id="52" name="Ellipse 51"/>
            <p:cNvSpPr/>
            <p:nvPr/>
          </p:nvSpPr>
          <p:spPr>
            <a:xfrm>
              <a:off x="6004096" y="2606676"/>
              <a:ext cx="795206" cy="795206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53" name="Corde 52"/>
            <p:cNvSpPr/>
            <p:nvPr/>
          </p:nvSpPr>
          <p:spPr>
            <a:xfrm>
              <a:off x="6001024" y="2602667"/>
              <a:ext cx="803224" cy="803224"/>
            </a:xfrm>
            <a:prstGeom prst="chord">
              <a:avLst>
                <a:gd name="adj1" fmla="val 5356421"/>
                <a:gd name="adj2" fmla="val 16200000"/>
              </a:avLst>
            </a:prstGeom>
            <a:solidFill>
              <a:schemeClr val="bg2"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54" name="Freeform 5"/>
            <p:cNvSpPr>
              <a:spLocks noEditPoints="1"/>
            </p:cNvSpPr>
            <p:nvPr/>
          </p:nvSpPr>
          <p:spPr bwMode="auto">
            <a:xfrm>
              <a:off x="6096724" y="2735991"/>
              <a:ext cx="605046" cy="547766"/>
            </a:xfrm>
            <a:custGeom>
              <a:avLst/>
              <a:gdLst>
                <a:gd name="T0" fmla="*/ 755202422 w 281"/>
                <a:gd name="T1" fmla="*/ 2147483647 h 254"/>
                <a:gd name="T2" fmla="*/ 2147483647 w 281"/>
                <a:gd name="T3" fmla="*/ 2147483647 h 254"/>
                <a:gd name="T4" fmla="*/ 2147483647 w 281"/>
                <a:gd name="T5" fmla="*/ 378482000 h 254"/>
                <a:gd name="T6" fmla="*/ 2147483647 w 281"/>
                <a:gd name="T7" fmla="*/ 270342800 h 254"/>
                <a:gd name="T8" fmla="*/ 2147483647 w 281"/>
                <a:gd name="T9" fmla="*/ 0 h 254"/>
                <a:gd name="T10" fmla="*/ 2147483647 w 281"/>
                <a:gd name="T11" fmla="*/ 621795200 h 254"/>
                <a:gd name="T12" fmla="*/ 2147483647 w 281"/>
                <a:gd name="T13" fmla="*/ 27034800 h 254"/>
                <a:gd name="T14" fmla="*/ 2147483647 w 281"/>
                <a:gd name="T15" fmla="*/ 784004000 h 254"/>
                <a:gd name="T16" fmla="*/ 1537371353 w 281"/>
                <a:gd name="T17" fmla="*/ 811033600 h 254"/>
                <a:gd name="T18" fmla="*/ 1807088358 w 281"/>
                <a:gd name="T19" fmla="*/ 1054346800 h 254"/>
                <a:gd name="T20" fmla="*/ 1159772738 w 281"/>
                <a:gd name="T21" fmla="*/ 1027312000 h 254"/>
                <a:gd name="T22" fmla="*/ 1429484551 w 281"/>
                <a:gd name="T23" fmla="*/ 1432828800 h 254"/>
                <a:gd name="T24" fmla="*/ 620343920 w 281"/>
                <a:gd name="T25" fmla="*/ 1162486000 h 254"/>
                <a:gd name="T26" fmla="*/ 593372219 w 281"/>
                <a:gd name="T27" fmla="*/ 1135451200 h 254"/>
                <a:gd name="T28" fmla="*/ 1159772738 w 281"/>
                <a:gd name="T29" fmla="*/ 2054624000 h 254"/>
                <a:gd name="T30" fmla="*/ 701259021 w 281"/>
                <a:gd name="T31" fmla="*/ 2147483647 h 254"/>
                <a:gd name="T32" fmla="*/ 1321602941 w 281"/>
                <a:gd name="T33" fmla="*/ 2147483647 h 254"/>
                <a:gd name="T34" fmla="*/ 674287321 w 281"/>
                <a:gd name="T35" fmla="*/ 2147483647 h 254"/>
                <a:gd name="T36" fmla="*/ 1051885936 w 281"/>
                <a:gd name="T37" fmla="*/ 2147483647 h 254"/>
                <a:gd name="T38" fmla="*/ 1699201556 w 281"/>
                <a:gd name="T39" fmla="*/ 2147483647 h 254"/>
                <a:gd name="T40" fmla="*/ 0 w 281"/>
                <a:gd name="T41" fmla="*/ 2147483647 h 254"/>
                <a:gd name="T42" fmla="*/ 1267659540 w 281"/>
                <a:gd name="T43" fmla="*/ 2147483647 h 254"/>
                <a:gd name="T44" fmla="*/ 890055733 w 281"/>
                <a:gd name="T45" fmla="*/ 2147483647 h 254"/>
                <a:gd name="T46" fmla="*/ 1780116657 w 281"/>
                <a:gd name="T47" fmla="*/ 2147483647 h 254"/>
                <a:gd name="T48" fmla="*/ 1861031759 w 281"/>
                <a:gd name="T49" fmla="*/ 2147483647 h 254"/>
                <a:gd name="T50" fmla="*/ 2147483647 w 281"/>
                <a:gd name="T51" fmla="*/ 2147483647 h 254"/>
                <a:gd name="T52" fmla="*/ 2147483647 w 281"/>
                <a:gd name="T53" fmla="*/ 2147483647 h 254"/>
                <a:gd name="T54" fmla="*/ 2147483647 w 281"/>
                <a:gd name="T55" fmla="*/ 2147483647 h 254"/>
                <a:gd name="T56" fmla="*/ 2147483647 w 281"/>
                <a:gd name="T57" fmla="*/ 2147483647 h 254"/>
                <a:gd name="T58" fmla="*/ 2147483647 w 281"/>
                <a:gd name="T59" fmla="*/ 2147483647 h 254"/>
                <a:gd name="T60" fmla="*/ 2147483647 w 281"/>
                <a:gd name="T61" fmla="*/ 2147483647 h 254"/>
                <a:gd name="T62" fmla="*/ 2147483647 w 281"/>
                <a:gd name="T63" fmla="*/ 324412400 h 254"/>
                <a:gd name="T64" fmla="*/ 2147483647 w 281"/>
                <a:gd name="T65" fmla="*/ 351447200 h 254"/>
                <a:gd name="T66" fmla="*/ 2147483647 w 281"/>
                <a:gd name="T67" fmla="*/ 459586400 h 254"/>
                <a:gd name="T68" fmla="*/ 2147483647 w 281"/>
                <a:gd name="T69" fmla="*/ 513656000 h 254"/>
                <a:gd name="T70" fmla="*/ 2147483647 w 281"/>
                <a:gd name="T71" fmla="*/ 702899600 h 254"/>
                <a:gd name="T72" fmla="*/ 2147483647 w 281"/>
                <a:gd name="T73" fmla="*/ 784004000 h 254"/>
                <a:gd name="T74" fmla="*/ 2147483647 w 281"/>
                <a:gd name="T75" fmla="*/ 189243600 h 254"/>
                <a:gd name="T76" fmla="*/ 2147483647 w 281"/>
                <a:gd name="T77" fmla="*/ 1027312000 h 254"/>
                <a:gd name="T78" fmla="*/ 2147483647 w 281"/>
                <a:gd name="T79" fmla="*/ 1270625200 h 254"/>
                <a:gd name="T80" fmla="*/ 2147483647 w 281"/>
                <a:gd name="T81" fmla="*/ 1459863600 h 254"/>
                <a:gd name="T82" fmla="*/ 2147483647 w 281"/>
                <a:gd name="T83" fmla="*/ 1622072400 h 254"/>
                <a:gd name="T84" fmla="*/ 2147483647 w 281"/>
                <a:gd name="T85" fmla="*/ 1973519600 h 254"/>
                <a:gd name="T86" fmla="*/ 2147483647 w 281"/>
                <a:gd name="T87" fmla="*/ 1838350800 h 254"/>
                <a:gd name="T88" fmla="*/ 2147483647 w 281"/>
                <a:gd name="T89" fmla="*/ 1838350800 h 254"/>
                <a:gd name="T90" fmla="*/ 2147483647 w 281"/>
                <a:gd name="T91" fmla="*/ 2147483647 h 254"/>
                <a:gd name="T92" fmla="*/ 2147483647 w 281"/>
                <a:gd name="T93" fmla="*/ 2147483647 h 254"/>
                <a:gd name="T94" fmla="*/ 2147483647 w 281"/>
                <a:gd name="T95" fmla="*/ 2147483647 h 254"/>
                <a:gd name="T96" fmla="*/ 2147483647 w 281"/>
                <a:gd name="T97" fmla="*/ 2147483647 h 254"/>
                <a:gd name="T98" fmla="*/ 2147483647 w 281"/>
                <a:gd name="T99" fmla="*/ 2147483647 h 254"/>
                <a:gd name="T100" fmla="*/ 2147483647 w 281"/>
                <a:gd name="T101" fmla="*/ 2147483647 h 254"/>
                <a:gd name="T102" fmla="*/ 2147483647 w 281"/>
                <a:gd name="T103" fmla="*/ 2147483647 h 254"/>
                <a:gd name="T104" fmla="*/ 2147483647 w 281"/>
                <a:gd name="T105" fmla="*/ 2147483647 h 254"/>
                <a:gd name="T106" fmla="*/ 2147483647 w 281"/>
                <a:gd name="T107" fmla="*/ 2147483647 h 254"/>
                <a:gd name="T108" fmla="*/ 2147483647 w 281"/>
                <a:gd name="T109" fmla="*/ 2147483647 h 254"/>
                <a:gd name="T110" fmla="*/ 2147483647 w 281"/>
                <a:gd name="T111" fmla="*/ 2147483647 h 254"/>
                <a:gd name="T112" fmla="*/ 2147483647 w 281"/>
                <a:gd name="T113" fmla="*/ 2147483647 h 254"/>
                <a:gd name="T114" fmla="*/ 2147483647 w 281"/>
                <a:gd name="T115" fmla="*/ 2147483647 h 254"/>
                <a:gd name="T116" fmla="*/ 2147483647 w 281"/>
                <a:gd name="T117" fmla="*/ 2147483647 h 254"/>
                <a:gd name="T118" fmla="*/ 2147483647 w 281"/>
                <a:gd name="T119" fmla="*/ 2147483647 h 25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81" h="254">
                  <a:moveTo>
                    <a:pt x="190" y="15"/>
                  </a:moveTo>
                  <a:cubicBezTo>
                    <a:pt x="228" y="34"/>
                    <a:pt x="251" y="78"/>
                    <a:pt x="244" y="123"/>
                  </a:cubicBezTo>
                  <a:cubicBezTo>
                    <a:pt x="239" y="159"/>
                    <a:pt x="215" y="189"/>
                    <a:pt x="183" y="201"/>
                  </a:cubicBezTo>
                  <a:cubicBezTo>
                    <a:pt x="171" y="206"/>
                    <a:pt x="153" y="211"/>
                    <a:pt x="141" y="220"/>
                  </a:cubicBezTo>
                  <a:cubicBezTo>
                    <a:pt x="141" y="220"/>
                    <a:pt x="140" y="220"/>
                    <a:pt x="140" y="220"/>
                  </a:cubicBezTo>
                  <a:cubicBezTo>
                    <a:pt x="128" y="211"/>
                    <a:pt x="110" y="206"/>
                    <a:pt x="98" y="201"/>
                  </a:cubicBezTo>
                  <a:cubicBezTo>
                    <a:pt x="66" y="189"/>
                    <a:pt x="42" y="159"/>
                    <a:pt x="37" y="123"/>
                  </a:cubicBezTo>
                  <a:cubicBezTo>
                    <a:pt x="30" y="78"/>
                    <a:pt x="53" y="34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0" y="14"/>
                  </a:cubicBezTo>
                  <a:cubicBezTo>
                    <a:pt x="39" y="27"/>
                    <a:pt x="24" y="92"/>
                    <a:pt x="28" y="125"/>
                  </a:cubicBezTo>
                  <a:cubicBezTo>
                    <a:pt x="34" y="164"/>
                    <a:pt x="60" y="197"/>
                    <a:pt x="96" y="209"/>
                  </a:cubicBezTo>
                  <a:cubicBezTo>
                    <a:pt x="109" y="214"/>
                    <a:pt x="123" y="217"/>
                    <a:pt x="135" y="225"/>
                  </a:cubicBezTo>
                  <a:cubicBezTo>
                    <a:pt x="135" y="225"/>
                    <a:pt x="135" y="225"/>
                    <a:pt x="135" y="225"/>
                  </a:cubicBezTo>
                  <a:cubicBezTo>
                    <a:pt x="135" y="225"/>
                    <a:pt x="135" y="226"/>
                    <a:pt x="135" y="226"/>
                  </a:cubicBezTo>
                  <a:cubicBezTo>
                    <a:pt x="131" y="230"/>
                    <a:pt x="128" y="235"/>
                    <a:pt x="127" y="241"/>
                  </a:cubicBezTo>
                  <a:cubicBezTo>
                    <a:pt x="127" y="241"/>
                    <a:pt x="127" y="241"/>
                    <a:pt x="127" y="241"/>
                  </a:cubicBezTo>
                  <a:cubicBezTo>
                    <a:pt x="127" y="241"/>
                    <a:pt x="128" y="241"/>
                    <a:pt x="128" y="241"/>
                  </a:cubicBezTo>
                  <a:cubicBezTo>
                    <a:pt x="128" y="240"/>
                    <a:pt x="128" y="240"/>
                    <a:pt x="128" y="240"/>
                  </a:cubicBezTo>
                  <a:cubicBezTo>
                    <a:pt x="129" y="239"/>
                    <a:pt x="131" y="238"/>
                    <a:pt x="132" y="236"/>
                  </a:cubicBezTo>
                  <a:cubicBezTo>
                    <a:pt x="134" y="234"/>
                    <a:pt x="137" y="231"/>
                    <a:pt x="140" y="229"/>
                  </a:cubicBezTo>
                  <a:cubicBezTo>
                    <a:pt x="140" y="229"/>
                    <a:pt x="141" y="229"/>
                    <a:pt x="141" y="229"/>
                  </a:cubicBezTo>
                  <a:cubicBezTo>
                    <a:pt x="144" y="231"/>
                    <a:pt x="146" y="234"/>
                    <a:pt x="149" y="236"/>
                  </a:cubicBezTo>
                  <a:cubicBezTo>
                    <a:pt x="150" y="238"/>
                    <a:pt x="151" y="239"/>
                    <a:pt x="153" y="240"/>
                  </a:cubicBezTo>
                  <a:cubicBezTo>
                    <a:pt x="153" y="241"/>
                    <a:pt x="153" y="241"/>
                    <a:pt x="153" y="241"/>
                  </a:cubicBezTo>
                  <a:cubicBezTo>
                    <a:pt x="153" y="241"/>
                    <a:pt x="153" y="241"/>
                    <a:pt x="154" y="241"/>
                  </a:cubicBezTo>
                  <a:cubicBezTo>
                    <a:pt x="154" y="241"/>
                    <a:pt x="154" y="241"/>
                    <a:pt x="154" y="241"/>
                  </a:cubicBezTo>
                  <a:cubicBezTo>
                    <a:pt x="153" y="235"/>
                    <a:pt x="150" y="230"/>
                    <a:pt x="146" y="226"/>
                  </a:cubicBezTo>
                  <a:cubicBezTo>
                    <a:pt x="146" y="226"/>
                    <a:pt x="146" y="225"/>
                    <a:pt x="146" y="225"/>
                  </a:cubicBezTo>
                  <a:cubicBezTo>
                    <a:pt x="146" y="225"/>
                    <a:pt x="146" y="225"/>
                    <a:pt x="146" y="225"/>
                  </a:cubicBezTo>
                  <a:cubicBezTo>
                    <a:pt x="158" y="217"/>
                    <a:pt x="171" y="214"/>
                    <a:pt x="185" y="209"/>
                  </a:cubicBezTo>
                  <a:cubicBezTo>
                    <a:pt x="220" y="197"/>
                    <a:pt x="247" y="164"/>
                    <a:pt x="252" y="125"/>
                  </a:cubicBezTo>
                  <a:cubicBezTo>
                    <a:pt x="257" y="92"/>
                    <a:pt x="242" y="27"/>
                    <a:pt x="190" y="14"/>
                  </a:cubicBezTo>
                  <a:cubicBezTo>
                    <a:pt x="190" y="14"/>
                    <a:pt x="190" y="14"/>
                    <a:pt x="190" y="15"/>
                  </a:cubicBezTo>
                  <a:cubicBezTo>
                    <a:pt x="190" y="15"/>
                    <a:pt x="190" y="15"/>
                    <a:pt x="190" y="15"/>
                  </a:cubicBezTo>
                  <a:close/>
                  <a:moveTo>
                    <a:pt x="113" y="9"/>
                  </a:moveTo>
                  <a:cubicBezTo>
                    <a:pt x="108" y="9"/>
                    <a:pt x="104" y="5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9" y="13"/>
                    <a:pt x="99" y="13"/>
                  </a:cubicBezTo>
                  <a:cubicBezTo>
                    <a:pt x="103" y="12"/>
                    <a:pt x="106" y="12"/>
                    <a:pt x="110" y="11"/>
                  </a:cubicBezTo>
                  <a:cubicBezTo>
                    <a:pt x="106" y="12"/>
                    <a:pt x="102" y="13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5"/>
                  </a:cubicBezTo>
                  <a:cubicBezTo>
                    <a:pt x="103" y="20"/>
                    <a:pt x="110" y="16"/>
                    <a:pt x="113" y="10"/>
                  </a:cubicBezTo>
                  <a:cubicBezTo>
                    <a:pt x="113" y="10"/>
                    <a:pt x="113" y="10"/>
                    <a:pt x="113" y="9"/>
                  </a:cubicBezTo>
                  <a:cubicBezTo>
                    <a:pt x="113" y="9"/>
                    <a:pt x="113" y="9"/>
                    <a:pt x="113" y="9"/>
                  </a:cubicBezTo>
                  <a:close/>
                  <a:moveTo>
                    <a:pt x="101" y="1"/>
                  </a:moveTo>
                  <a:cubicBezTo>
                    <a:pt x="98" y="6"/>
                    <a:pt x="99" y="12"/>
                    <a:pt x="90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92" y="9"/>
                    <a:pt x="95" y="6"/>
                    <a:pt x="98" y="3"/>
                  </a:cubicBezTo>
                  <a:cubicBezTo>
                    <a:pt x="94" y="5"/>
                    <a:pt x="91" y="8"/>
                    <a:pt x="88" y="12"/>
                  </a:cubicBezTo>
                  <a:cubicBezTo>
                    <a:pt x="88" y="12"/>
                    <a:pt x="88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6" y="4"/>
                    <a:pt x="94" y="0"/>
                    <a:pt x="100" y="0"/>
                  </a:cubicBezTo>
                  <a:cubicBezTo>
                    <a:pt x="101" y="0"/>
                    <a:pt x="101" y="0"/>
                    <a:pt x="101" y="1"/>
                  </a:cubicBezTo>
                  <a:cubicBezTo>
                    <a:pt x="101" y="1"/>
                    <a:pt x="101" y="1"/>
                    <a:pt x="101" y="1"/>
                  </a:cubicBezTo>
                  <a:close/>
                  <a:moveTo>
                    <a:pt x="106" y="22"/>
                  </a:moveTo>
                  <a:cubicBezTo>
                    <a:pt x="101" y="19"/>
                    <a:pt x="99" y="13"/>
                    <a:pt x="91" y="17"/>
                  </a:cubicBezTo>
                  <a:cubicBezTo>
                    <a:pt x="90" y="18"/>
                    <a:pt x="90" y="18"/>
                    <a:pt x="90" y="18"/>
                  </a:cubicBezTo>
                  <a:cubicBezTo>
                    <a:pt x="90" y="18"/>
                    <a:pt x="90" y="18"/>
                    <a:pt x="91" y="19"/>
                  </a:cubicBezTo>
                  <a:cubicBezTo>
                    <a:pt x="94" y="20"/>
                    <a:pt x="98" y="21"/>
                    <a:pt x="102" y="22"/>
                  </a:cubicBezTo>
                  <a:cubicBezTo>
                    <a:pt x="98" y="22"/>
                    <a:pt x="93" y="21"/>
                    <a:pt x="90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9" y="19"/>
                    <a:pt x="89" y="20"/>
                    <a:pt x="89" y="20"/>
                  </a:cubicBezTo>
                  <a:cubicBezTo>
                    <a:pt x="92" y="27"/>
                    <a:pt x="100" y="27"/>
                    <a:pt x="106" y="23"/>
                  </a:cubicBezTo>
                  <a:cubicBezTo>
                    <a:pt x="106" y="23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lose/>
                  <a:moveTo>
                    <a:pt x="81" y="2"/>
                  </a:moveTo>
                  <a:cubicBezTo>
                    <a:pt x="80" y="8"/>
                    <a:pt x="84" y="14"/>
                    <a:pt x="74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19"/>
                    <a:pt x="74" y="18"/>
                    <a:pt x="74" y="18"/>
                  </a:cubicBezTo>
                  <a:cubicBezTo>
                    <a:pt x="75" y="14"/>
                    <a:pt x="77" y="9"/>
                    <a:pt x="79" y="5"/>
                  </a:cubicBezTo>
                  <a:cubicBezTo>
                    <a:pt x="76" y="9"/>
                    <a:pt x="74" y="14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2" y="19"/>
                    <a:pt x="71" y="19"/>
                  </a:cubicBezTo>
                  <a:cubicBezTo>
                    <a:pt x="67" y="11"/>
                    <a:pt x="73" y="4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1" y="1"/>
                    <a:pt x="81" y="1"/>
                    <a:pt x="81" y="2"/>
                  </a:cubicBezTo>
                  <a:close/>
                  <a:moveTo>
                    <a:pt x="95" y="28"/>
                  </a:moveTo>
                  <a:cubicBezTo>
                    <a:pt x="89" y="26"/>
                    <a:pt x="86" y="20"/>
                    <a:pt x="77" y="26"/>
                  </a:cubicBezTo>
                  <a:cubicBezTo>
                    <a:pt x="77" y="26"/>
                    <a:pt x="77" y="26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82" y="28"/>
                    <a:pt x="86" y="29"/>
                    <a:pt x="91" y="29"/>
                  </a:cubicBezTo>
                  <a:cubicBezTo>
                    <a:pt x="86" y="29"/>
                    <a:pt x="81" y="29"/>
                    <a:pt x="76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6" y="28"/>
                    <a:pt x="76" y="29"/>
                    <a:pt x="76" y="29"/>
                  </a:cubicBezTo>
                  <a:cubicBezTo>
                    <a:pt x="80" y="37"/>
                    <a:pt x="89" y="35"/>
                    <a:pt x="95" y="29"/>
                  </a:cubicBezTo>
                  <a:cubicBezTo>
                    <a:pt x="95" y="29"/>
                    <a:pt x="95" y="29"/>
                    <a:pt x="95" y="28"/>
                  </a:cubicBezTo>
                  <a:cubicBezTo>
                    <a:pt x="95" y="28"/>
                    <a:pt x="95" y="28"/>
                    <a:pt x="95" y="28"/>
                  </a:cubicBezTo>
                  <a:close/>
                  <a:moveTo>
                    <a:pt x="60" y="7"/>
                  </a:moveTo>
                  <a:cubicBezTo>
                    <a:pt x="61" y="15"/>
                    <a:pt x="68" y="20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8" y="29"/>
                  </a:cubicBezTo>
                  <a:cubicBezTo>
                    <a:pt x="58" y="28"/>
                    <a:pt x="58" y="27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7" y="25"/>
                    <a:pt x="57" y="25"/>
                    <a:pt x="57" y="26"/>
                  </a:cubicBezTo>
                  <a:cubicBezTo>
                    <a:pt x="57" y="27"/>
                    <a:pt x="57" y="28"/>
                    <a:pt x="57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7" y="30"/>
                    <a:pt x="56" y="30"/>
                  </a:cubicBezTo>
                  <a:cubicBezTo>
                    <a:pt x="49" y="24"/>
                    <a:pt x="52" y="13"/>
                    <a:pt x="59" y="7"/>
                  </a:cubicBezTo>
                  <a:cubicBezTo>
                    <a:pt x="59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lose/>
                  <a:moveTo>
                    <a:pt x="85" y="37"/>
                  </a:moveTo>
                  <a:cubicBezTo>
                    <a:pt x="78" y="36"/>
                    <a:pt x="73" y="28"/>
                    <a:pt x="64" y="37"/>
                  </a:cubicBezTo>
                  <a:cubicBezTo>
                    <a:pt x="64" y="37"/>
                    <a:pt x="64" y="37"/>
                    <a:pt x="64" y="38"/>
                  </a:cubicBezTo>
                  <a:cubicBezTo>
                    <a:pt x="64" y="38"/>
                    <a:pt x="64" y="38"/>
                    <a:pt x="65" y="38"/>
                  </a:cubicBezTo>
                  <a:cubicBezTo>
                    <a:pt x="66" y="38"/>
                    <a:pt x="67" y="38"/>
                    <a:pt x="67" y="38"/>
                  </a:cubicBezTo>
                  <a:cubicBezTo>
                    <a:pt x="68" y="38"/>
                    <a:pt x="68" y="39"/>
                    <a:pt x="68" y="39"/>
                  </a:cubicBezTo>
                  <a:cubicBezTo>
                    <a:pt x="68" y="39"/>
                    <a:pt x="68" y="39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9" y="49"/>
                    <a:pt x="79" y="45"/>
                    <a:pt x="85" y="38"/>
                  </a:cubicBezTo>
                  <a:cubicBezTo>
                    <a:pt x="85" y="38"/>
                    <a:pt x="85" y="37"/>
                    <a:pt x="85" y="37"/>
                  </a:cubicBezTo>
                  <a:cubicBezTo>
                    <a:pt x="85" y="37"/>
                    <a:pt x="85" y="37"/>
                    <a:pt x="85" y="37"/>
                  </a:cubicBezTo>
                  <a:close/>
                  <a:moveTo>
                    <a:pt x="41" y="20"/>
                  </a:moveTo>
                  <a:cubicBezTo>
                    <a:pt x="44" y="28"/>
                    <a:pt x="52" y="32"/>
                    <a:pt x="46" y="45"/>
                  </a:cubicBezTo>
                  <a:cubicBezTo>
                    <a:pt x="46" y="45"/>
                    <a:pt x="46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4" y="43"/>
                    <a:pt x="44" y="40"/>
                    <a:pt x="43" y="38"/>
                  </a:cubicBezTo>
                  <a:cubicBezTo>
                    <a:pt x="43" y="38"/>
                    <a:pt x="43" y="38"/>
                    <a:pt x="42" y="38"/>
                  </a:cubicBezTo>
                  <a:cubicBezTo>
                    <a:pt x="42" y="38"/>
                    <a:pt x="42" y="38"/>
                    <a:pt x="42" y="39"/>
                  </a:cubicBezTo>
                  <a:cubicBezTo>
                    <a:pt x="42" y="41"/>
                    <a:pt x="43" y="44"/>
                    <a:pt x="44" y="46"/>
                  </a:cubicBezTo>
                  <a:cubicBezTo>
                    <a:pt x="44" y="46"/>
                    <a:pt x="44" y="47"/>
                    <a:pt x="44" y="47"/>
                  </a:cubicBezTo>
                  <a:cubicBezTo>
                    <a:pt x="44" y="47"/>
                    <a:pt x="43" y="47"/>
                    <a:pt x="43" y="47"/>
                  </a:cubicBezTo>
                  <a:cubicBezTo>
                    <a:pt x="33" y="42"/>
                    <a:pt x="34" y="2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1" y="20"/>
                    <a:pt x="41" y="20"/>
                  </a:cubicBezTo>
                  <a:close/>
                  <a:moveTo>
                    <a:pt x="76" y="49"/>
                  </a:moveTo>
                  <a:cubicBezTo>
                    <a:pt x="68" y="49"/>
                    <a:pt x="62" y="41"/>
                    <a:pt x="53" y="52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5" y="53"/>
                    <a:pt x="57" y="53"/>
                    <a:pt x="59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4"/>
                    <a:pt x="60" y="54"/>
                    <a:pt x="59" y="54"/>
                  </a:cubicBezTo>
                  <a:cubicBezTo>
                    <a:pt x="57" y="54"/>
                    <a:pt x="55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6"/>
                    <a:pt x="52" y="56"/>
                  </a:cubicBezTo>
                  <a:cubicBezTo>
                    <a:pt x="60" y="65"/>
                    <a:pt x="71" y="59"/>
                    <a:pt x="76" y="50"/>
                  </a:cubicBezTo>
                  <a:cubicBezTo>
                    <a:pt x="76" y="50"/>
                    <a:pt x="76" y="49"/>
                    <a:pt x="76" y="49"/>
                  </a:cubicBezTo>
                  <a:cubicBezTo>
                    <a:pt x="76" y="49"/>
                    <a:pt x="76" y="49"/>
                    <a:pt x="76" y="49"/>
                  </a:cubicBezTo>
                  <a:close/>
                  <a:moveTo>
                    <a:pt x="23" y="43"/>
                  </a:moveTo>
                  <a:cubicBezTo>
                    <a:pt x="28" y="50"/>
                    <a:pt x="38" y="51"/>
                    <a:pt x="34" y="68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4" y="68"/>
                    <a:pt x="33" y="68"/>
                    <a:pt x="33" y="68"/>
                  </a:cubicBezTo>
                  <a:cubicBezTo>
                    <a:pt x="32" y="65"/>
                    <a:pt x="30" y="63"/>
                    <a:pt x="29" y="60"/>
                  </a:cubicBezTo>
                  <a:cubicBezTo>
                    <a:pt x="29" y="60"/>
                    <a:pt x="28" y="59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9" y="64"/>
                    <a:pt x="31" y="67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70"/>
                    <a:pt x="32" y="71"/>
                    <a:pt x="32" y="71"/>
                  </a:cubicBezTo>
                  <a:cubicBezTo>
                    <a:pt x="20" y="69"/>
                    <a:pt x="18" y="54"/>
                    <a:pt x="22" y="43"/>
                  </a:cubicBezTo>
                  <a:cubicBezTo>
                    <a:pt x="22" y="43"/>
                    <a:pt x="22" y="42"/>
                    <a:pt x="22" y="42"/>
                  </a:cubicBezTo>
                  <a:cubicBezTo>
                    <a:pt x="23" y="42"/>
                    <a:pt x="23" y="42"/>
                    <a:pt x="23" y="43"/>
                  </a:cubicBezTo>
                  <a:close/>
                  <a:moveTo>
                    <a:pt x="69" y="64"/>
                  </a:moveTo>
                  <a:cubicBezTo>
                    <a:pt x="60" y="65"/>
                    <a:pt x="52" y="58"/>
                    <a:pt x="44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7" y="72"/>
                    <a:pt x="50" y="72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4" y="72"/>
                    <a:pt x="53" y="72"/>
                    <a:pt x="53" y="72"/>
                  </a:cubicBezTo>
                  <a:cubicBezTo>
                    <a:pt x="50" y="73"/>
                    <a:pt x="47" y="74"/>
                    <a:pt x="44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75"/>
                    <a:pt x="43" y="76"/>
                    <a:pt x="43" y="76"/>
                  </a:cubicBezTo>
                  <a:cubicBezTo>
                    <a:pt x="53" y="84"/>
                    <a:pt x="64" y="76"/>
                    <a:pt x="69" y="65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lose/>
                  <a:moveTo>
                    <a:pt x="13" y="68"/>
                  </a:moveTo>
                  <a:cubicBezTo>
                    <a:pt x="19" y="76"/>
                    <a:pt x="30" y="76"/>
                    <a:pt x="27" y="93"/>
                  </a:cubicBezTo>
                  <a:cubicBezTo>
                    <a:pt x="27" y="93"/>
                    <a:pt x="27" y="94"/>
                    <a:pt x="27" y="94"/>
                  </a:cubicBezTo>
                  <a:cubicBezTo>
                    <a:pt x="27" y="94"/>
                    <a:pt x="27" y="94"/>
                    <a:pt x="26" y="93"/>
                  </a:cubicBezTo>
                  <a:cubicBezTo>
                    <a:pt x="24" y="91"/>
                    <a:pt x="22" y="88"/>
                    <a:pt x="21" y="85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5"/>
                    <a:pt x="20" y="85"/>
                    <a:pt x="20" y="86"/>
                  </a:cubicBezTo>
                  <a:cubicBezTo>
                    <a:pt x="22" y="89"/>
                    <a:pt x="24" y="92"/>
                    <a:pt x="26" y="96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12" y="96"/>
                    <a:pt x="9" y="81"/>
                    <a:pt x="12" y="69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lose/>
                  <a:moveTo>
                    <a:pt x="64" y="82"/>
                  </a:moveTo>
                  <a:cubicBezTo>
                    <a:pt x="55" y="85"/>
                    <a:pt x="46" y="78"/>
                    <a:pt x="39" y="94"/>
                  </a:cubicBezTo>
                  <a:cubicBezTo>
                    <a:pt x="39" y="94"/>
                    <a:pt x="39" y="95"/>
                    <a:pt x="39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3" y="94"/>
                    <a:pt x="46" y="93"/>
                    <a:pt x="49" y="91"/>
                  </a:cubicBezTo>
                  <a:cubicBezTo>
                    <a:pt x="49" y="91"/>
                    <a:pt x="49" y="91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6" y="94"/>
                    <a:pt x="42" y="96"/>
                    <a:pt x="39" y="97"/>
                  </a:cubicBezTo>
                  <a:cubicBezTo>
                    <a:pt x="39" y="97"/>
                    <a:pt x="38" y="97"/>
                    <a:pt x="38" y="97"/>
                  </a:cubicBezTo>
                  <a:cubicBezTo>
                    <a:pt x="38" y="98"/>
                    <a:pt x="38" y="98"/>
                    <a:pt x="39" y="98"/>
                  </a:cubicBezTo>
                  <a:cubicBezTo>
                    <a:pt x="50" y="105"/>
                    <a:pt x="61" y="95"/>
                    <a:pt x="64" y="83"/>
                  </a:cubicBezTo>
                  <a:cubicBezTo>
                    <a:pt x="64" y="83"/>
                    <a:pt x="64" y="82"/>
                    <a:pt x="64" y="82"/>
                  </a:cubicBezTo>
                  <a:cubicBezTo>
                    <a:pt x="64" y="82"/>
                    <a:pt x="64" y="82"/>
                    <a:pt x="64" y="82"/>
                  </a:cubicBezTo>
                  <a:close/>
                  <a:moveTo>
                    <a:pt x="1" y="103"/>
                  </a:moveTo>
                  <a:cubicBezTo>
                    <a:pt x="10" y="108"/>
                    <a:pt x="20" y="102"/>
                    <a:pt x="25" y="120"/>
                  </a:cubicBezTo>
                  <a:cubicBezTo>
                    <a:pt x="25" y="120"/>
                    <a:pt x="25" y="121"/>
                    <a:pt x="25" y="121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21" y="119"/>
                    <a:pt x="18" y="117"/>
                    <a:pt x="15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4" y="115"/>
                    <a:pt x="14" y="116"/>
                    <a:pt x="14" y="116"/>
                  </a:cubicBezTo>
                  <a:cubicBezTo>
                    <a:pt x="18" y="119"/>
                    <a:pt x="21" y="121"/>
                    <a:pt x="25" y="123"/>
                  </a:cubicBezTo>
                  <a:cubicBezTo>
                    <a:pt x="25" y="123"/>
                    <a:pt x="25" y="123"/>
                    <a:pt x="25" y="124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12" y="130"/>
                    <a:pt x="2" y="117"/>
                    <a:pt x="0" y="104"/>
                  </a:cubicBezTo>
                  <a:cubicBezTo>
                    <a:pt x="0" y="104"/>
                    <a:pt x="0" y="103"/>
                    <a:pt x="0" y="103"/>
                  </a:cubicBezTo>
                  <a:cubicBezTo>
                    <a:pt x="1" y="103"/>
                    <a:pt x="1" y="103"/>
                    <a:pt x="1" y="103"/>
                  </a:cubicBezTo>
                  <a:close/>
                  <a:moveTo>
                    <a:pt x="63" y="100"/>
                  </a:moveTo>
                  <a:cubicBezTo>
                    <a:pt x="54" y="105"/>
                    <a:pt x="43" y="99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9"/>
                    <a:pt x="39" y="119"/>
                    <a:pt x="39" y="118"/>
                  </a:cubicBezTo>
                  <a:cubicBezTo>
                    <a:pt x="43" y="117"/>
                    <a:pt x="46" y="115"/>
                    <a:pt x="49" y="112"/>
                  </a:cubicBezTo>
                  <a:cubicBezTo>
                    <a:pt x="50" y="112"/>
                    <a:pt x="50" y="112"/>
                    <a:pt x="50" y="113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46" y="116"/>
                    <a:pt x="43" y="119"/>
                    <a:pt x="39" y="121"/>
                  </a:cubicBezTo>
                  <a:cubicBezTo>
                    <a:pt x="39" y="121"/>
                    <a:pt x="39" y="121"/>
                    <a:pt x="39" y="121"/>
                  </a:cubicBezTo>
                  <a:cubicBezTo>
                    <a:pt x="39" y="121"/>
                    <a:pt x="39" y="122"/>
                    <a:pt x="39" y="122"/>
                  </a:cubicBezTo>
                  <a:cubicBezTo>
                    <a:pt x="52" y="127"/>
                    <a:pt x="62" y="115"/>
                    <a:pt x="63" y="101"/>
                  </a:cubicBezTo>
                  <a:cubicBezTo>
                    <a:pt x="63" y="101"/>
                    <a:pt x="63" y="100"/>
                    <a:pt x="63" y="100"/>
                  </a:cubicBezTo>
                  <a:cubicBezTo>
                    <a:pt x="63" y="100"/>
                    <a:pt x="63" y="100"/>
                    <a:pt x="63" y="100"/>
                  </a:cubicBezTo>
                  <a:close/>
                  <a:moveTo>
                    <a:pt x="0" y="148"/>
                  </a:moveTo>
                  <a:cubicBezTo>
                    <a:pt x="11" y="147"/>
                    <a:pt x="18" y="136"/>
                    <a:pt x="31" y="150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31" y="151"/>
                    <a:pt x="31" y="151"/>
                    <a:pt x="31" y="151"/>
                  </a:cubicBezTo>
                  <a:cubicBezTo>
                    <a:pt x="27" y="151"/>
                    <a:pt x="22" y="151"/>
                    <a:pt x="18" y="151"/>
                  </a:cubicBezTo>
                  <a:cubicBezTo>
                    <a:pt x="18" y="151"/>
                    <a:pt x="17" y="151"/>
                    <a:pt x="17" y="151"/>
                  </a:cubicBezTo>
                  <a:cubicBezTo>
                    <a:pt x="17" y="152"/>
                    <a:pt x="17" y="152"/>
                    <a:pt x="18" y="152"/>
                  </a:cubicBezTo>
                  <a:cubicBezTo>
                    <a:pt x="23" y="153"/>
                    <a:pt x="28" y="153"/>
                    <a:pt x="32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33" y="153"/>
                    <a:pt x="33" y="154"/>
                  </a:cubicBezTo>
                  <a:cubicBezTo>
                    <a:pt x="24" y="167"/>
                    <a:pt x="8" y="160"/>
                    <a:pt x="0" y="1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lose/>
                  <a:moveTo>
                    <a:pt x="64" y="118"/>
                  </a:moveTo>
                  <a:cubicBezTo>
                    <a:pt x="57" y="126"/>
                    <a:pt x="44" y="125"/>
                    <a:pt x="46" y="145"/>
                  </a:cubicBezTo>
                  <a:cubicBezTo>
                    <a:pt x="46" y="145"/>
                    <a:pt x="46" y="146"/>
                    <a:pt x="47" y="146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50" y="142"/>
                    <a:pt x="53" y="138"/>
                    <a:pt x="55" y="135"/>
                  </a:cubicBezTo>
                  <a:cubicBezTo>
                    <a:pt x="55" y="134"/>
                    <a:pt x="56" y="134"/>
                    <a:pt x="56" y="135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54" y="140"/>
                    <a:pt x="51" y="144"/>
                    <a:pt x="47" y="148"/>
                  </a:cubicBezTo>
                  <a:cubicBezTo>
                    <a:pt x="47" y="148"/>
                    <a:pt x="47" y="148"/>
                    <a:pt x="47" y="149"/>
                  </a:cubicBezTo>
                  <a:cubicBezTo>
                    <a:pt x="47" y="149"/>
                    <a:pt x="48" y="149"/>
                    <a:pt x="48" y="149"/>
                  </a:cubicBezTo>
                  <a:cubicBezTo>
                    <a:pt x="63" y="149"/>
                    <a:pt x="68" y="132"/>
                    <a:pt x="65" y="118"/>
                  </a:cubicBezTo>
                  <a:cubicBezTo>
                    <a:pt x="65" y="118"/>
                    <a:pt x="64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close/>
                  <a:moveTo>
                    <a:pt x="14" y="181"/>
                  </a:moveTo>
                  <a:cubicBezTo>
                    <a:pt x="25" y="178"/>
                    <a:pt x="30" y="165"/>
                    <a:pt x="47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7" y="177"/>
                    <a:pt x="47" y="177"/>
                    <a:pt x="46" y="177"/>
                  </a:cubicBezTo>
                  <a:cubicBezTo>
                    <a:pt x="42" y="178"/>
                    <a:pt x="37" y="179"/>
                    <a:pt x="33" y="180"/>
                  </a:cubicBezTo>
                  <a:cubicBezTo>
                    <a:pt x="32" y="180"/>
                    <a:pt x="32" y="181"/>
                    <a:pt x="32" y="181"/>
                  </a:cubicBezTo>
                  <a:cubicBezTo>
                    <a:pt x="32" y="181"/>
                    <a:pt x="32" y="182"/>
                    <a:pt x="33" y="182"/>
                  </a:cubicBezTo>
                  <a:cubicBezTo>
                    <a:pt x="38" y="181"/>
                    <a:pt x="43" y="180"/>
                    <a:pt x="48" y="178"/>
                  </a:cubicBezTo>
                  <a:cubicBezTo>
                    <a:pt x="49" y="178"/>
                    <a:pt x="49" y="178"/>
                    <a:pt x="49" y="178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42" y="195"/>
                    <a:pt x="25" y="192"/>
                    <a:pt x="14" y="182"/>
                  </a:cubicBezTo>
                  <a:cubicBezTo>
                    <a:pt x="14" y="182"/>
                    <a:pt x="14" y="182"/>
                    <a:pt x="14" y="182"/>
                  </a:cubicBezTo>
                  <a:cubicBezTo>
                    <a:pt x="14" y="182"/>
                    <a:pt x="14" y="181"/>
                    <a:pt x="14" y="181"/>
                  </a:cubicBezTo>
                  <a:close/>
                  <a:moveTo>
                    <a:pt x="72" y="137"/>
                  </a:moveTo>
                  <a:cubicBezTo>
                    <a:pt x="66" y="147"/>
                    <a:pt x="54" y="147"/>
                    <a:pt x="58" y="167"/>
                  </a:cubicBezTo>
                  <a:cubicBezTo>
                    <a:pt x="58" y="167"/>
                    <a:pt x="58" y="167"/>
                    <a:pt x="59" y="167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62" y="163"/>
                    <a:pt x="64" y="159"/>
                    <a:pt x="66" y="155"/>
                  </a:cubicBezTo>
                  <a:cubicBezTo>
                    <a:pt x="66" y="155"/>
                    <a:pt x="66" y="155"/>
                    <a:pt x="67" y="155"/>
                  </a:cubicBezTo>
                  <a:cubicBezTo>
                    <a:pt x="67" y="155"/>
                    <a:pt x="67" y="155"/>
                    <a:pt x="67" y="156"/>
                  </a:cubicBezTo>
                  <a:cubicBezTo>
                    <a:pt x="65" y="161"/>
                    <a:pt x="63" y="165"/>
                    <a:pt x="60" y="170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75" y="168"/>
                    <a:pt x="78" y="151"/>
                    <a:pt x="73" y="137"/>
                  </a:cubicBezTo>
                  <a:cubicBezTo>
                    <a:pt x="73" y="137"/>
                    <a:pt x="73" y="137"/>
                    <a:pt x="73" y="137"/>
                  </a:cubicBezTo>
                  <a:cubicBezTo>
                    <a:pt x="73" y="137"/>
                    <a:pt x="72" y="137"/>
                    <a:pt x="72" y="137"/>
                  </a:cubicBezTo>
                  <a:close/>
                  <a:moveTo>
                    <a:pt x="36" y="215"/>
                  </a:moveTo>
                  <a:cubicBezTo>
                    <a:pt x="46" y="207"/>
                    <a:pt x="48" y="191"/>
                    <a:pt x="69" y="198"/>
                  </a:cubicBezTo>
                  <a:cubicBezTo>
                    <a:pt x="69" y="198"/>
                    <a:pt x="69" y="198"/>
                    <a:pt x="69" y="198"/>
                  </a:cubicBezTo>
                  <a:cubicBezTo>
                    <a:pt x="69" y="199"/>
                    <a:pt x="69" y="199"/>
                    <a:pt x="69" y="199"/>
                  </a:cubicBezTo>
                  <a:cubicBezTo>
                    <a:pt x="64" y="202"/>
                    <a:pt x="59" y="205"/>
                    <a:pt x="54" y="208"/>
                  </a:cubicBezTo>
                  <a:cubicBezTo>
                    <a:pt x="54" y="208"/>
                    <a:pt x="54" y="209"/>
                    <a:pt x="54" y="209"/>
                  </a:cubicBezTo>
                  <a:cubicBezTo>
                    <a:pt x="54" y="209"/>
                    <a:pt x="54" y="209"/>
                    <a:pt x="54" y="209"/>
                  </a:cubicBezTo>
                  <a:cubicBezTo>
                    <a:pt x="60" y="207"/>
                    <a:pt x="66" y="203"/>
                    <a:pt x="71" y="200"/>
                  </a:cubicBezTo>
                  <a:cubicBezTo>
                    <a:pt x="72" y="200"/>
                    <a:pt x="72" y="200"/>
                    <a:pt x="72" y="200"/>
                  </a:cubicBezTo>
                  <a:cubicBezTo>
                    <a:pt x="72" y="200"/>
                    <a:pt x="72" y="200"/>
                    <a:pt x="72" y="200"/>
                  </a:cubicBezTo>
                  <a:cubicBezTo>
                    <a:pt x="70" y="220"/>
                    <a:pt x="51" y="222"/>
                    <a:pt x="36" y="216"/>
                  </a:cubicBezTo>
                  <a:cubicBezTo>
                    <a:pt x="36" y="215"/>
                    <a:pt x="36" y="215"/>
                    <a:pt x="36" y="215"/>
                  </a:cubicBezTo>
                  <a:cubicBezTo>
                    <a:pt x="36" y="215"/>
                    <a:pt x="36" y="215"/>
                    <a:pt x="36" y="215"/>
                  </a:cubicBezTo>
                  <a:close/>
                  <a:moveTo>
                    <a:pt x="85" y="150"/>
                  </a:moveTo>
                  <a:cubicBezTo>
                    <a:pt x="80" y="161"/>
                    <a:pt x="67" y="165"/>
                    <a:pt x="75" y="185"/>
                  </a:cubicBezTo>
                  <a:cubicBezTo>
                    <a:pt x="76" y="185"/>
                    <a:pt x="76" y="186"/>
                    <a:pt x="76" y="186"/>
                  </a:cubicBezTo>
                  <a:cubicBezTo>
                    <a:pt x="76" y="186"/>
                    <a:pt x="76" y="185"/>
                    <a:pt x="76" y="185"/>
                  </a:cubicBezTo>
                  <a:cubicBezTo>
                    <a:pt x="78" y="180"/>
                    <a:pt x="80" y="175"/>
                    <a:pt x="82" y="170"/>
                  </a:cubicBezTo>
                  <a:cubicBezTo>
                    <a:pt x="82" y="169"/>
                    <a:pt x="82" y="169"/>
                    <a:pt x="82" y="169"/>
                  </a:cubicBezTo>
                  <a:cubicBezTo>
                    <a:pt x="83" y="169"/>
                    <a:pt x="83" y="170"/>
                    <a:pt x="83" y="170"/>
                  </a:cubicBezTo>
                  <a:cubicBezTo>
                    <a:pt x="81" y="176"/>
                    <a:pt x="80" y="182"/>
                    <a:pt x="78" y="188"/>
                  </a:cubicBezTo>
                  <a:cubicBezTo>
                    <a:pt x="77" y="188"/>
                    <a:pt x="77" y="188"/>
                    <a:pt x="78" y="188"/>
                  </a:cubicBezTo>
                  <a:cubicBezTo>
                    <a:pt x="78" y="188"/>
                    <a:pt x="78" y="188"/>
                    <a:pt x="78" y="188"/>
                  </a:cubicBezTo>
                  <a:cubicBezTo>
                    <a:pt x="94" y="183"/>
                    <a:pt x="94" y="164"/>
                    <a:pt x="86" y="150"/>
                  </a:cubicBezTo>
                  <a:cubicBezTo>
                    <a:pt x="86" y="150"/>
                    <a:pt x="85" y="150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lose/>
                  <a:moveTo>
                    <a:pt x="63" y="234"/>
                  </a:moveTo>
                  <a:cubicBezTo>
                    <a:pt x="72" y="224"/>
                    <a:pt x="71" y="209"/>
                    <a:pt x="93" y="211"/>
                  </a:cubicBezTo>
                  <a:cubicBezTo>
                    <a:pt x="93" y="211"/>
                    <a:pt x="94" y="211"/>
                    <a:pt x="94" y="212"/>
                  </a:cubicBezTo>
                  <a:cubicBezTo>
                    <a:pt x="94" y="212"/>
                    <a:pt x="94" y="212"/>
                    <a:pt x="94" y="212"/>
                  </a:cubicBezTo>
                  <a:cubicBezTo>
                    <a:pt x="89" y="216"/>
                    <a:pt x="85" y="220"/>
                    <a:pt x="80" y="224"/>
                  </a:cubicBezTo>
                  <a:cubicBezTo>
                    <a:pt x="80" y="224"/>
                    <a:pt x="80" y="225"/>
                    <a:pt x="80" y="225"/>
                  </a:cubicBezTo>
                  <a:cubicBezTo>
                    <a:pt x="80" y="225"/>
                    <a:pt x="80" y="225"/>
                    <a:pt x="81" y="225"/>
                  </a:cubicBezTo>
                  <a:cubicBezTo>
                    <a:pt x="86" y="221"/>
                    <a:pt x="91" y="217"/>
                    <a:pt x="96" y="213"/>
                  </a:cubicBezTo>
                  <a:cubicBezTo>
                    <a:pt x="96" y="213"/>
                    <a:pt x="96" y="213"/>
                    <a:pt x="97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7" y="233"/>
                    <a:pt x="79" y="239"/>
                    <a:pt x="64" y="235"/>
                  </a:cubicBezTo>
                  <a:cubicBezTo>
                    <a:pt x="63" y="235"/>
                    <a:pt x="63" y="234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lose/>
                  <a:moveTo>
                    <a:pt x="98" y="163"/>
                  </a:moveTo>
                  <a:cubicBezTo>
                    <a:pt x="97" y="175"/>
                    <a:pt x="86" y="183"/>
                    <a:pt x="100" y="199"/>
                  </a:cubicBezTo>
                  <a:cubicBezTo>
                    <a:pt x="100" y="199"/>
                    <a:pt x="101" y="199"/>
                    <a:pt x="101" y="199"/>
                  </a:cubicBezTo>
                  <a:cubicBezTo>
                    <a:pt x="101" y="199"/>
                    <a:pt x="101" y="199"/>
                    <a:pt x="101" y="199"/>
                  </a:cubicBezTo>
                  <a:cubicBezTo>
                    <a:pt x="101" y="193"/>
                    <a:pt x="102" y="188"/>
                    <a:pt x="101" y="182"/>
                  </a:cubicBezTo>
                  <a:cubicBezTo>
                    <a:pt x="101" y="182"/>
                    <a:pt x="102" y="182"/>
                    <a:pt x="102" y="182"/>
                  </a:cubicBezTo>
                  <a:cubicBezTo>
                    <a:pt x="102" y="182"/>
                    <a:pt x="102" y="182"/>
                    <a:pt x="102" y="182"/>
                  </a:cubicBezTo>
                  <a:cubicBezTo>
                    <a:pt x="103" y="188"/>
                    <a:pt x="103" y="194"/>
                    <a:pt x="103" y="201"/>
                  </a:cubicBezTo>
                  <a:cubicBezTo>
                    <a:pt x="103" y="201"/>
                    <a:pt x="103" y="201"/>
                    <a:pt x="103" y="201"/>
                  </a:cubicBezTo>
                  <a:cubicBezTo>
                    <a:pt x="103" y="201"/>
                    <a:pt x="104" y="201"/>
                    <a:pt x="104" y="201"/>
                  </a:cubicBezTo>
                  <a:cubicBezTo>
                    <a:pt x="117" y="190"/>
                    <a:pt x="111" y="172"/>
                    <a:pt x="99" y="162"/>
                  </a:cubicBezTo>
                  <a:cubicBezTo>
                    <a:pt x="99" y="162"/>
                    <a:pt x="99" y="162"/>
                    <a:pt x="98" y="162"/>
                  </a:cubicBezTo>
                  <a:cubicBezTo>
                    <a:pt x="98" y="162"/>
                    <a:pt x="98" y="162"/>
                    <a:pt x="98" y="163"/>
                  </a:cubicBezTo>
                  <a:close/>
                  <a:moveTo>
                    <a:pt x="118" y="171"/>
                  </a:moveTo>
                  <a:cubicBezTo>
                    <a:pt x="118" y="184"/>
                    <a:pt x="107" y="193"/>
                    <a:pt x="123" y="208"/>
                  </a:cubicBezTo>
                  <a:cubicBezTo>
                    <a:pt x="123" y="208"/>
                    <a:pt x="123" y="208"/>
                    <a:pt x="123" y="208"/>
                  </a:cubicBezTo>
                  <a:cubicBezTo>
                    <a:pt x="123" y="208"/>
                    <a:pt x="123" y="207"/>
                    <a:pt x="123" y="207"/>
                  </a:cubicBezTo>
                  <a:cubicBezTo>
                    <a:pt x="123" y="202"/>
                    <a:pt x="123" y="196"/>
                    <a:pt x="123" y="191"/>
                  </a:cubicBezTo>
                  <a:cubicBezTo>
                    <a:pt x="122" y="190"/>
                    <a:pt x="123" y="190"/>
                    <a:pt x="123" y="190"/>
                  </a:cubicBezTo>
                  <a:cubicBezTo>
                    <a:pt x="123" y="190"/>
                    <a:pt x="124" y="190"/>
                    <a:pt x="124" y="190"/>
                  </a:cubicBezTo>
                  <a:cubicBezTo>
                    <a:pt x="125" y="197"/>
                    <a:pt x="125" y="203"/>
                    <a:pt x="125" y="209"/>
                  </a:cubicBezTo>
                  <a:cubicBezTo>
                    <a:pt x="125" y="209"/>
                    <a:pt x="126" y="209"/>
                    <a:pt x="126" y="209"/>
                  </a:cubicBezTo>
                  <a:cubicBezTo>
                    <a:pt x="126" y="209"/>
                    <a:pt x="126" y="209"/>
                    <a:pt x="126" y="209"/>
                  </a:cubicBezTo>
                  <a:cubicBezTo>
                    <a:pt x="139" y="197"/>
                    <a:pt x="131" y="180"/>
                    <a:pt x="119" y="171"/>
                  </a:cubicBezTo>
                  <a:cubicBezTo>
                    <a:pt x="119" y="171"/>
                    <a:pt x="118" y="171"/>
                    <a:pt x="118" y="171"/>
                  </a:cubicBezTo>
                  <a:cubicBezTo>
                    <a:pt x="118" y="171"/>
                    <a:pt x="118" y="171"/>
                    <a:pt x="118" y="171"/>
                  </a:cubicBezTo>
                  <a:close/>
                  <a:moveTo>
                    <a:pt x="90" y="250"/>
                  </a:moveTo>
                  <a:cubicBezTo>
                    <a:pt x="99" y="239"/>
                    <a:pt x="95" y="221"/>
                    <a:pt x="120" y="221"/>
                  </a:cubicBezTo>
                  <a:cubicBezTo>
                    <a:pt x="120" y="221"/>
                    <a:pt x="121" y="221"/>
                    <a:pt x="121" y="221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16" y="227"/>
                    <a:pt x="111" y="233"/>
                    <a:pt x="106" y="238"/>
                  </a:cubicBezTo>
                  <a:cubicBezTo>
                    <a:pt x="106" y="238"/>
                    <a:pt x="106" y="239"/>
                    <a:pt x="106" y="239"/>
                  </a:cubicBezTo>
                  <a:cubicBezTo>
                    <a:pt x="106" y="239"/>
                    <a:pt x="107" y="239"/>
                    <a:pt x="107" y="239"/>
                  </a:cubicBezTo>
                  <a:cubicBezTo>
                    <a:pt x="113" y="234"/>
                    <a:pt x="119" y="228"/>
                    <a:pt x="123" y="222"/>
                  </a:cubicBezTo>
                  <a:cubicBezTo>
                    <a:pt x="124" y="221"/>
                    <a:pt x="124" y="221"/>
                    <a:pt x="124" y="221"/>
                  </a:cubicBezTo>
                  <a:cubicBezTo>
                    <a:pt x="124" y="221"/>
                    <a:pt x="124" y="222"/>
                    <a:pt x="124" y="222"/>
                  </a:cubicBezTo>
                  <a:cubicBezTo>
                    <a:pt x="128" y="243"/>
                    <a:pt x="108" y="254"/>
                    <a:pt x="90" y="251"/>
                  </a:cubicBezTo>
                  <a:cubicBezTo>
                    <a:pt x="90" y="251"/>
                    <a:pt x="90" y="251"/>
                    <a:pt x="90" y="251"/>
                  </a:cubicBezTo>
                  <a:cubicBezTo>
                    <a:pt x="90" y="251"/>
                    <a:pt x="90" y="251"/>
                    <a:pt x="90" y="250"/>
                  </a:cubicBezTo>
                  <a:close/>
                  <a:moveTo>
                    <a:pt x="168" y="9"/>
                  </a:moveTo>
                  <a:cubicBezTo>
                    <a:pt x="173" y="9"/>
                    <a:pt x="177" y="5"/>
                    <a:pt x="182" y="12"/>
                  </a:cubicBezTo>
                  <a:cubicBezTo>
                    <a:pt x="182" y="12"/>
                    <a:pt x="182" y="12"/>
                    <a:pt x="182" y="12"/>
                  </a:cubicBezTo>
                  <a:cubicBezTo>
                    <a:pt x="182" y="12"/>
                    <a:pt x="182" y="13"/>
                    <a:pt x="182" y="13"/>
                  </a:cubicBezTo>
                  <a:cubicBezTo>
                    <a:pt x="178" y="12"/>
                    <a:pt x="174" y="12"/>
                    <a:pt x="171" y="11"/>
                  </a:cubicBezTo>
                  <a:cubicBezTo>
                    <a:pt x="175" y="12"/>
                    <a:pt x="179" y="13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5"/>
                  </a:cubicBezTo>
                  <a:cubicBezTo>
                    <a:pt x="178" y="20"/>
                    <a:pt x="171" y="16"/>
                    <a:pt x="168" y="10"/>
                  </a:cubicBezTo>
                  <a:cubicBezTo>
                    <a:pt x="168" y="10"/>
                    <a:pt x="168" y="10"/>
                    <a:pt x="168" y="9"/>
                  </a:cubicBezTo>
                  <a:cubicBezTo>
                    <a:pt x="168" y="9"/>
                    <a:pt x="168" y="9"/>
                    <a:pt x="168" y="9"/>
                  </a:cubicBezTo>
                  <a:close/>
                  <a:moveTo>
                    <a:pt x="180" y="1"/>
                  </a:moveTo>
                  <a:cubicBezTo>
                    <a:pt x="183" y="6"/>
                    <a:pt x="182" y="12"/>
                    <a:pt x="191" y="13"/>
                  </a:cubicBezTo>
                  <a:cubicBezTo>
                    <a:pt x="191" y="13"/>
                    <a:pt x="192" y="13"/>
                    <a:pt x="192" y="13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89" y="9"/>
                    <a:pt x="186" y="6"/>
                    <a:pt x="183" y="3"/>
                  </a:cubicBezTo>
                  <a:cubicBezTo>
                    <a:pt x="187" y="5"/>
                    <a:pt x="190" y="8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5" y="4"/>
                    <a:pt x="187" y="0"/>
                    <a:pt x="180" y="0"/>
                  </a:cubicBezTo>
                  <a:cubicBezTo>
                    <a:pt x="180" y="0"/>
                    <a:pt x="180" y="0"/>
                    <a:pt x="180" y="1"/>
                  </a:cubicBezTo>
                  <a:cubicBezTo>
                    <a:pt x="180" y="1"/>
                    <a:pt x="180" y="1"/>
                    <a:pt x="180" y="1"/>
                  </a:cubicBezTo>
                  <a:close/>
                  <a:moveTo>
                    <a:pt x="175" y="22"/>
                  </a:moveTo>
                  <a:cubicBezTo>
                    <a:pt x="180" y="19"/>
                    <a:pt x="182" y="13"/>
                    <a:pt x="190" y="17"/>
                  </a:cubicBezTo>
                  <a:cubicBezTo>
                    <a:pt x="190" y="18"/>
                    <a:pt x="191" y="18"/>
                    <a:pt x="191" y="18"/>
                  </a:cubicBezTo>
                  <a:cubicBezTo>
                    <a:pt x="190" y="18"/>
                    <a:pt x="190" y="18"/>
                    <a:pt x="190" y="19"/>
                  </a:cubicBezTo>
                  <a:cubicBezTo>
                    <a:pt x="186" y="20"/>
                    <a:pt x="183" y="21"/>
                    <a:pt x="178" y="22"/>
                  </a:cubicBezTo>
                  <a:cubicBezTo>
                    <a:pt x="183" y="22"/>
                    <a:pt x="187" y="21"/>
                    <a:pt x="191" y="19"/>
                  </a:cubicBezTo>
                  <a:cubicBezTo>
                    <a:pt x="191" y="19"/>
                    <a:pt x="192" y="19"/>
                    <a:pt x="192" y="19"/>
                  </a:cubicBezTo>
                  <a:cubicBezTo>
                    <a:pt x="192" y="19"/>
                    <a:pt x="192" y="20"/>
                    <a:pt x="192" y="20"/>
                  </a:cubicBezTo>
                  <a:cubicBezTo>
                    <a:pt x="189" y="27"/>
                    <a:pt x="181" y="27"/>
                    <a:pt x="175" y="23"/>
                  </a:cubicBezTo>
                  <a:cubicBezTo>
                    <a:pt x="175" y="23"/>
                    <a:pt x="175" y="22"/>
                    <a:pt x="175" y="22"/>
                  </a:cubicBezTo>
                  <a:cubicBezTo>
                    <a:pt x="175" y="22"/>
                    <a:pt x="175" y="22"/>
                    <a:pt x="175" y="22"/>
                  </a:cubicBezTo>
                  <a:close/>
                  <a:moveTo>
                    <a:pt x="199" y="2"/>
                  </a:moveTo>
                  <a:cubicBezTo>
                    <a:pt x="201" y="8"/>
                    <a:pt x="197" y="14"/>
                    <a:pt x="206" y="19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7" y="19"/>
                    <a:pt x="207" y="18"/>
                    <a:pt x="207" y="18"/>
                  </a:cubicBezTo>
                  <a:cubicBezTo>
                    <a:pt x="206" y="14"/>
                    <a:pt x="204" y="9"/>
                    <a:pt x="202" y="5"/>
                  </a:cubicBezTo>
                  <a:cubicBezTo>
                    <a:pt x="205" y="9"/>
                    <a:pt x="207" y="14"/>
                    <a:pt x="208" y="19"/>
                  </a:cubicBezTo>
                  <a:cubicBezTo>
                    <a:pt x="208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14" y="11"/>
                    <a:pt x="207" y="4"/>
                    <a:pt x="200" y="1"/>
                  </a:cubicBezTo>
                  <a:cubicBezTo>
                    <a:pt x="200" y="1"/>
                    <a:pt x="200" y="1"/>
                    <a:pt x="200" y="1"/>
                  </a:cubicBezTo>
                  <a:cubicBezTo>
                    <a:pt x="199" y="1"/>
                    <a:pt x="199" y="1"/>
                    <a:pt x="199" y="2"/>
                  </a:cubicBezTo>
                  <a:close/>
                  <a:moveTo>
                    <a:pt x="186" y="28"/>
                  </a:moveTo>
                  <a:cubicBezTo>
                    <a:pt x="192" y="26"/>
                    <a:pt x="195" y="20"/>
                    <a:pt x="204" y="26"/>
                  </a:cubicBezTo>
                  <a:cubicBezTo>
                    <a:pt x="204" y="26"/>
                    <a:pt x="204" y="26"/>
                    <a:pt x="204" y="27"/>
                  </a:cubicBezTo>
                  <a:cubicBezTo>
                    <a:pt x="204" y="27"/>
                    <a:pt x="204" y="27"/>
                    <a:pt x="203" y="27"/>
                  </a:cubicBezTo>
                  <a:cubicBezTo>
                    <a:pt x="199" y="28"/>
                    <a:pt x="194" y="29"/>
                    <a:pt x="190" y="29"/>
                  </a:cubicBezTo>
                  <a:cubicBezTo>
                    <a:pt x="195" y="29"/>
                    <a:pt x="200" y="29"/>
                    <a:pt x="204" y="28"/>
                  </a:cubicBezTo>
                  <a:cubicBezTo>
                    <a:pt x="205" y="28"/>
                    <a:pt x="205" y="28"/>
                    <a:pt x="205" y="28"/>
                  </a:cubicBezTo>
                  <a:cubicBezTo>
                    <a:pt x="205" y="28"/>
                    <a:pt x="205" y="29"/>
                    <a:pt x="205" y="29"/>
                  </a:cubicBezTo>
                  <a:cubicBezTo>
                    <a:pt x="201" y="37"/>
                    <a:pt x="192" y="35"/>
                    <a:pt x="186" y="29"/>
                  </a:cubicBezTo>
                  <a:cubicBezTo>
                    <a:pt x="186" y="29"/>
                    <a:pt x="186" y="29"/>
                    <a:pt x="186" y="28"/>
                  </a:cubicBezTo>
                  <a:cubicBezTo>
                    <a:pt x="186" y="28"/>
                    <a:pt x="186" y="28"/>
                    <a:pt x="186" y="28"/>
                  </a:cubicBezTo>
                  <a:close/>
                  <a:moveTo>
                    <a:pt x="221" y="7"/>
                  </a:moveTo>
                  <a:cubicBezTo>
                    <a:pt x="220" y="15"/>
                    <a:pt x="213" y="20"/>
                    <a:pt x="221" y="29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2" y="28"/>
                    <a:pt x="222" y="27"/>
                    <a:pt x="223" y="26"/>
                  </a:cubicBezTo>
                  <a:cubicBezTo>
                    <a:pt x="223" y="25"/>
                    <a:pt x="223" y="25"/>
                    <a:pt x="223" y="25"/>
                  </a:cubicBezTo>
                  <a:cubicBezTo>
                    <a:pt x="223" y="25"/>
                    <a:pt x="224" y="25"/>
                    <a:pt x="224" y="26"/>
                  </a:cubicBezTo>
                  <a:cubicBezTo>
                    <a:pt x="224" y="27"/>
                    <a:pt x="224" y="28"/>
                    <a:pt x="223" y="30"/>
                  </a:cubicBezTo>
                  <a:cubicBezTo>
                    <a:pt x="223" y="30"/>
                    <a:pt x="224" y="30"/>
                    <a:pt x="224" y="30"/>
                  </a:cubicBezTo>
                  <a:cubicBezTo>
                    <a:pt x="224" y="30"/>
                    <a:pt x="224" y="30"/>
                    <a:pt x="224" y="30"/>
                  </a:cubicBezTo>
                  <a:cubicBezTo>
                    <a:pt x="232" y="24"/>
                    <a:pt x="228" y="13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lose/>
                  <a:moveTo>
                    <a:pt x="196" y="37"/>
                  </a:moveTo>
                  <a:cubicBezTo>
                    <a:pt x="203" y="36"/>
                    <a:pt x="207" y="28"/>
                    <a:pt x="216" y="37"/>
                  </a:cubicBezTo>
                  <a:cubicBezTo>
                    <a:pt x="217" y="37"/>
                    <a:pt x="217" y="37"/>
                    <a:pt x="217" y="38"/>
                  </a:cubicBezTo>
                  <a:cubicBezTo>
                    <a:pt x="217" y="38"/>
                    <a:pt x="216" y="38"/>
                    <a:pt x="216" y="38"/>
                  </a:cubicBezTo>
                  <a:cubicBezTo>
                    <a:pt x="215" y="38"/>
                    <a:pt x="214" y="38"/>
                    <a:pt x="213" y="38"/>
                  </a:cubicBezTo>
                  <a:cubicBezTo>
                    <a:pt x="213" y="38"/>
                    <a:pt x="213" y="39"/>
                    <a:pt x="213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5" y="39"/>
                    <a:pt x="216" y="39"/>
                    <a:pt x="217" y="39"/>
                  </a:cubicBezTo>
                  <a:cubicBezTo>
                    <a:pt x="217" y="39"/>
                    <a:pt x="218" y="39"/>
                    <a:pt x="218" y="39"/>
                  </a:cubicBezTo>
                  <a:cubicBezTo>
                    <a:pt x="218" y="40"/>
                    <a:pt x="218" y="40"/>
                    <a:pt x="218" y="40"/>
                  </a:cubicBezTo>
                  <a:cubicBezTo>
                    <a:pt x="212" y="49"/>
                    <a:pt x="202" y="45"/>
                    <a:pt x="196" y="38"/>
                  </a:cubicBezTo>
                  <a:cubicBezTo>
                    <a:pt x="196" y="38"/>
                    <a:pt x="196" y="37"/>
                    <a:pt x="196" y="37"/>
                  </a:cubicBezTo>
                  <a:cubicBezTo>
                    <a:pt x="196" y="37"/>
                    <a:pt x="196" y="37"/>
                    <a:pt x="196" y="37"/>
                  </a:cubicBezTo>
                  <a:close/>
                  <a:moveTo>
                    <a:pt x="240" y="20"/>
                  </a:moveTo>
                  <a:cubicBezTo>
                    <a:pt x="237" y="28"/>
                    <a:pt x="228" y="32"/>
                    <a:pt x="235" y="45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6" y="45"/>
                    <a:pt x="236" y="45"/>
                    <a:pt x="236" y="45"/>
                  </a:cubicBezTo>
                  <a:cubicBezTo>
                    <a:pt x="237" y="43"/>
                    <a:pt x="237" y="40"/>
                    <a:pt x="238" y="38"/>
                  </a:cubicBezTo>
                  <a:cubicBezTo>
                    <a:pt x="238" y="38"/>
                    <a:pt x="238" y="38"/>
                    <a:pt x="238" y="38"/>
                  </a:cubicBezTo>
                  <a:cubicBezTo>
                    <a:pt x="239" y="38"/>
                    <a:pt x="239" y="38"/>
                    <a:pt x="239" y="39"/>
                  </a:cubicBezTo>
                  <a:cubicBezTo>
                    <a:pt x="238" y="41"/>
                    <a:pt x="238" y="44"/>
                    <a:pt x="237" y="46"/>
                  </a:cubicBezTo>
                  <a:cubicBezTo>
                    <a:pt x="237" y="46"/>
                    <a:pt x="237" y="47"/>
                    <a:pt x="237" y="47"/>
                  </a:cubicBezTo>
                  <a:cubicBezTo>
                    <a:pt x="237" y="47"/>
                    <a:pt x="237" y="47"/>
                    <a:pt x="238" y="47"/>
                  </a:cubicBezTo>
                  <a:cubicBezTo>
                    <a:pt x="248" y="42"/>
                    <a:pt x="247" y="29"/>
                    <a:pt x="241" y="20"/>
                  </a:cubicBezTo>
                  <a:cubicBezTo>
                    <a:pt x="241" y="20"/>
                    <a:pt x="241" y="20"/>
                    <a:pt x="240" y="20"/>
                  </a:cubicBezTo>
                  <a:cubicBezTo>
                    <a:pt x="240" y="20"/>
                    <a:pt x="240" y="20"/>
                    <a:pt x="240" y="20"/>
                  </a:cubicBezTo>
                  <a:close/>
                  <a:moveTo>
                    <a:pt x="205" y="49"/>
                  </a:moveTo>
                  <a:cubicBezTo>
                    <a:pt x="213" y="49"/>
                    <a:pt x="219" y="41"/>
                    <a:pt x="228" y="52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26" y="53"/>
                    <a:pt x="223" y="53"/>
                    <a:pt x="221" y="53"/>
                  </a:cubicBezTo>
                  <a:cubicBezTo>
                    <a:pt x="221" y="53"/>
                    <a:pt x="221" y="53"/>
                    <a:pt x="221" y="53"/>
                  </a:cubicBezTo>
                  <a:cubicBezTo>
                    <a:pt x="221" y="54"/>
                    <a:pt x="221" y="54"/>
                    <a:pt x="221" y="54"/>
                  </a:cubicBezTo>
                  <a:cubicBezTo>
                    <a:pt x="224" y="54"/>
                    <a:pt x="226" y="55"/>
                    <a:pt x="229" y="55"/>
                  </a:cubicBezTo>
                  <a:cubicBezTo>
                    <a:pt x="229" y="55"/>
                    <a:pt x="229" y="55"/>
                    <a:pt x="229" y="55"/>
                  </a:cubicBezTo>
                  <a:cubicBezTo>
                    <a:pt x="229" y="55"/>
                    <a:pt x="229" y="56"/>
                    <a:pt x="229" y="56"/>
                  </a:cubicBezTo>
                  <a:cubicBezTo>
                    <a:pt x="221" y="65"/>
                    <a:pt x="210" y="59"/>
                    <a:pt x="205" y="50"/>
                  </a:cubicBezTo>
                  <a:cubicBezTo>
                    <a:pt x="204" y="50"/>
                    <a:pt x="204" y="49"/>
                    <a:pt x="205" y="49"/>
                  </a:cubicBezTo>
                  <a:cubicBezTo>
                    <a:pt x="205" y="49"/>
                    <a:pt x="205" y="49"/>
                    <a:pt x="205" y="49"/>
                  </a:cubicBezTo>
                  <a:close/>
                  <a:moveTo>
                    <a:pt x="258" y="43"/>
                  </a:moveTo>
                  <a:cubicBezTo>
                    <a:pt x="253" y="50"/>
                    <a:pt x="242" y="51"/>
                    <a:pt x="247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9" y="65"/>
                    <a:pt x="250" y="63"/>
                    <a:pt x="252" y="60"/>
                  </a:cubicBezTo>
                  <a:cubicBezTo>
                    <a:pt x="252" y="60"/>
                    <a:pt x="252" y="59"/>
                    <a:pt x="253" y="60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1" y="64"/>
                    <a:pt x="250" y="67"/>
                    <a:pt x="248" y="70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8" y="70"/>
                    <a:pt x="248" y="71"/>
                    <a:pt x="249" y="71"/>
                  </a:cubicBezTo>
                  <a:cubicBezTo>
                    <a:pt x="261" y="69"/>
                    <a:pt x="263" y="54"/>
                    <a:pt x="259" y="43"/>
                  </a:cubicBezTo>
                  <a:cubicBezTo>
                    <a:pt x="259" y="43"/>
                    <a:pt x="259" y="42"/>
                    <a:pt x="258" y="42"/>
                  </a:cubicBezTo>
                  <a:cubicBezTo>
                    <a:pt x="258" y="42"/>
                    <a:pt x="258" y="42"/>
                    <a:pt x="258" y="43"/>
                  </a:cubicBezTo>
                  <a:close/>
                  <a:moveTo>
                    <a:pt x="212" y="64"/>
                  </a:moveTo>
                  <a:cubicBezTo>
                    <a:pt x="221" y="65"/>
                    <a:pt x="229" y="58"/>
                    <a:pt x="237" y="72"/>
                  </a:cubicBezTo>
                  <a:cubicBezTo>
                    <a:pt x="237" y="72"/>
                    <a:pt x="237" y="72"/>
                    <a:pt x="237" y="73"/>
                  </a:cubicBezTo>
                  <a:cubicBezTo>
                    <a:pt x="237" y="73"/>
                    <a:pt x="237" y="73"/>
                    <a:pt x="236" y="73"/>
                  </a:cubicBezTo>
                  <a:cubicBezTo>
                    <a:pt x="234" y="72"/>
                    <a:pt x="231" y="72"/>
                    <a:pt x="228" y="71"/>
                  </a:cubicBezTo>
                  <a:cubicBezTo>
                    <a:pt x="228" y="71"/>
                    <a:pt x="227" y="71"/>
                    <a:pt x="227" y="71"/>
                  </a:cubicBezTo>
                  <a:cubicBezTo>
                    <a:pt x="227" y="72"/>
                    <a:pt x="227" y="72"/>
                    <a:pt x="228" y="72"/>
                  </a:cubicBezTo>
                  <a:cubicBezTo>
                    <a:pt x="231" y="73"/>
                    <a:pt x="234" y="74"/>
                    <a:pt x="237" y="75"/>
                  </a:cubicBezTo>
                  <a:cubicBezTo>
                    <a:pt x="237" y="75"/>
                    <a:pt x="238" y="75"/>
                    <a:pt x="238" y="75"/>
                  </a:cubicBezTo>
                  <a:cubicBezTo>
                    <a:pt x="238" y="75"/>
                    <a:pt x="238" y="76"/>
                    <a:pt x="237" y="76"/>
                  </a:cubicBezTo>
                  <a:cubicBezTo>
                    <a:pt x="228" y="84"/>
                    <a:pt x="216" y="76"/>
                    <a:pt x="212" y="65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212" y="64"/>
                    <a:pt x="212" y="64"/>
                    <a:pt x="212" y="64"/>
                  </a:cubicBezTo>
                  <a:close/>
                  <a:moveTo>
                    <a:pt x="268" y="68"/>
                  </a:moveTo>
                  <a:cubicBezTo>
                    <a:pt x="262" y="76"/>
                    <a:pt x="251" y="76"/>
                    <a:pt x="253" y="93"/>
                  </a:cubicBezTo>
                  <a:cubicBezTo>
                    <a:pt x="253" y="93"/>
                    <a:pt x="254" y="94"/>
                    <a:pt x="254" y="94"/>
                  </a:cubicBezTo>
                  <a:cubicBezTo>
                    <a:pt x="254" y="94"/>
                    <a:pt x="254" y="94"/>
                    <a:pt x="254" y="93"/>
                  </a:cubicBezTo>
                  <a:cubicBezTo>
                    <a:pt x="256" y="91"/>
                    <a:pt x="258" y="88"/>
                    <a:pt x="260" y="85"/>
                  </a:cubicBezTo>
                  <a:cubicBezTo>
                    <a:pt x="260" y="85"/>
                    <a:pt x="261" y="85"/>
                    <a:pt x="261" y="85"/>
                  </a:cubicBezTo>
                  <a:cubicBezTo>
                    <a:pt x="261" y="85"/>
                    <a:pt x="261" y="85"/>
                    <a:pt x="261" y="86"/>
                  </a:cubicBezTo>
                  <a:cubicBezTo>
                    <a:pt x="259" y="89"/>
                    <a:pt x="257" y="92"/>
                    <a:pt x="255" y="96"/>
                  </a:cubicBezTo>
                  <a:cubicBezTo>
                    <a:pt x="255" y="96"/>
                    <a:pt x="255" y="96"/>
                    <a:pt x="255" y="96"/>
                  </a:cubicBezTo>
                  <a:cubicBezTo>
                    <a:pt x="255" y="96"/>
                    <a:pt x="255" y="96"/>
                    <a:pt x="255" y="96"/>
                  </a:cubicBezTo>
                  <a:cubicBezTo>
                    <a:pt x="269" y="96"/>
                    <a:pt x="272" y="81"/>
                    <a:pt x="269" y="69"/>
                  </a:cubicBezTo>
                  <a:cubicBezTo>
                    <a:pt x="269" y="68"/>
                    <a:pt x="268" y="68"/>
                    <a:pt x="268" y="68"/>
                  </a:cubicBezTo>
                  <a:cubicBezTo>
                    <a:pt x="268" y="68"/>
                    <a:pt x="268" y="68"/>
                    <a:pt x="268" y="68"/>
                  </a:cubicBezTo>
                  <a:close/>
                  <a:moveTo>
                    <a:pt x="217" y="82"/>
                  </a:moveTo>
                  <a:cubicBezTo>
                    <a:pt x="226" y="85"/>
                    <a:pt x="235" y="78"/>
                    <a:pt x="242" y="94"/>
                  </a:cubicBezTo>
                  <a:cubicBezTo>
                    <a:pt x="242" y="94"/>
                    <a:pt x="242" y="95"/>
                    <a:pt x="242" y="95"/>
                  </a:cubicBezTo>
                  <a:cubicBezTo>
                    <a:pt x="242" y="95"/>
                    <a:pt x="242" y="95"/>
                    <a:pt x="241" y="95"/>
                  </a:cubicBezTo>
                  <a:cubicBezTo>
                    <a:pt x="238" y="94"/>
                    <a:pt x="235" y="93"/>
                    <a:pt x="232" y="91"/>
                  </a:cubicBezTo>
                  <a:cubicBezTo>
                    <a:pt x="232" y="91"/>
                    <a:pt x="232" y="91"/>
                    <a:pt x="231" y="92"/>
                  </a:cubicBezTo>
                  <a:cubicBezTo>
                    <a:pt x="231" y="92"/>
                    <a:pt x="231" y="92"/>
                    <a:pt x="232" y="92"/>
                  </a:cubicBezTo>
                  <a:cubicBezTo>
                    <a:pt x="235" y="94"/>
                    <a:pt x="239" y="96"/>
                    <a:pt x="242" y="9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2" y="98"/>
                    <a:pt x="242" y="98"/>
                    <a:pt x="242" y="98"/>
                  </a:cubicBezTo>
                  <a:cubicBezTo>
                    <a:pt x="231" y="105"/>
                    <a:pt x="220" y="95"/>
                    <a:pt x="217" y="83"/>
                  </a:cubicBezTo>
                  <a:cubicBezTo>
                    <a:pt x="217" y="83"/>
                    <a:pt x="217" y="82"/>
                    <a:pt x="217" y="82"/>
                  </a:cubicBezTo>
                  <a:cubicBezTo>
                    <a:pt x="217" y="82"/>
                    <a:pt x="217" y="82"/>
                    <a:pt x="217" y="82"/>
                  </a:cubicBezTo>
                  <a:close/>
                  <a:moveTo>
                    <a:pt x="280" y="103"/>
                  </a:moveTo>
                  <a:cubicBezTo>
                    <a:pt x="271" y="108"/>
                    <a:pt x="260" y="102"/>
                    <a:pt x="255" y="120"/>
                  </a:cubicBezTo>
                  <a:cubicBezTo>
                    <a:pt x="255" y="120"/>
                    <a:pt x="255" y="121"/>
                    <a:pt x="256" y="121"/>
                  </a:cubicBezTo>
                  <a:cubicBezTo>
                    <a:pt x="256" y="121"/>
                    <a:pt x="256" y="121"/>
                    <a:pt x="256" y="121"/>
                  </a:cubicBezTo>
                  <a:cubicBezTo>
                    <a:pt x="260" y="119"/>
                    <a:pt x="263" y="117"/>
                    <a:pt x="266" y="115"/>
                  </a:cubicBezTo>
                  <a:cubicBezTo>
                    <a:pt x="266" y="115"/>
                    <a:pt x="267" y="115"/>
                    <a:pt x="267" y="115"/>
                  </a:cubicBezTo>
                  <a:cubicBezTo>
                    <a:pt x="267" y="115"/>
                    <a:pt x="267" y="116"/>
                    <a:pt x="267" y="116"/>
                  </a:cubicBezTo>
                  <a:cubicBezTo>
                    <a:pt x="263" y="119"/>
                    <a:pt x="260" y="121"/>
                    <a:pt x="256" y="123"/>
                  </a:cubicBezTo>
                  <a:cubicBezTo>
                    <a:pt x="256" y="123"/>
                    <a:pt x="255" y="123"/>
                    <a:pt x="255" y="124"/>
                  </a:cubicBezTo>
                  <a:cubicBezTo>
                    <a:pt x="255" y="124"/>
                    <a:pt x="256" y="124"/>
                    <a:pt x="256" y="124"/>
                  </a:cubicBezTo>
                  <a:cubicBezTo>
                    <a:pt x="269" y="130"/>
                    <a:pt x="279" y="117"/>
                    <a:pt x="281" y="104"/>
                  </a:cubicBezTo>
                  <a:cubicBezTo>
                    <a:pt x="281" y="104"/>
                    <a:pt x="280" y="103"/>
                    <a:pt x="280" y="103"/>
                  </a:cubicBezTo>
                  <a:cubicBezTo>
                    <a:pt x="280" y="103"/>
                    <a:pt x="280" y="103"/>
                    <a:pt x="280" y="103"/>
                  </a:cubicBezTo>
                  <a:close/>
                  <a:moveTo>
                    <a:pt x="218" y="100"/>
                  </a:moveTo>
                  <a:cubicBezTo>
                    <a:pt x="227" y="105"/>
                    <a:pt x="238" y="99"/>
                    <a:pt x="242" y="118"/>
                  </a:cubicBezTo>
                  <a:cubicBezTo>
                    <a:pt x="242" y="118"/>
                    <a:pt x="242" y="118"/>
                    <a:pt x="242" y="118"/>
                  </a:cubicBezTo>
                  <a:cubicBezTo>
                    <a:pt x="242" y="119"/>
                    <a:pt x="242" y="119"/>
                    <a:pt x="241" y="118"/>
                  </a:cubicBezTo>
                  <a:cubicBezTo>
                    <a:pt x="238" y="117"/>
                    <a:pt x="235" y="115"/>
                    <a:pt x="231" y="112"/>
                  </a:cubicBezTo>
                  <a:cubicBezTo>
                    <a:pt x="231" y="112"/>
                    <a:pt x="231" y="112"/>
                    <a:pt x="231" y="113"/>
                  </a:cubicBezTo>
                  <a:cubicBezTo>
                    <a:pt x="231" y="113"/>
                    <a:pt x="231" y="113"/>
                    <a:pt x="231" y="113"/>
                  </a:cubicBezTo>
                  <a:cubicBezTo>
                    <a:pt x="234" y="116"/>
                    <a:pt x="238" y="119"/>
                    <a:pt x="242" y="121"/>
                  </a:cubicBezTo>
                  <a:cubicBezTo>
                    <a:pt x="242" y="121"/>
                    <a:pt x="242" y="121"/>
                    <a:pt x="242" y="121"/>
                  </a:cubicBezTo>
                  <a:cubicBezTo>
                    <a:pt x="242" y="121"/>
                    <a:pt x="242" y="122"/>
                    <a:pt x="242" y="122"/>
                  </a:cubicBezTo>
                  <a:cubicBezTo>
                    <a:pt x="229" y="127"/>
                    <a:pt x="219" y="115"/>
                    <a:pt x="217" y="101"/>
                  </a:cubicBezTo>
                  <a:cubicBezTo>
                    <a:pt x="217" y="101"/>
                    <a:pt x="217" y="100"/>
                    <a:pt x="218" y="100"/>
                  </a:cubicBezTo>
                  <a:cubicBezTo>
                    <a:pt x="218" y="100"/>
                    <a:pt x="218" y="100"/>
                    <a:pt x="218" y="100"/>
                  </a:cubicBezTo>
                  <a:close/>
                  <a:moveTo>
                    <a:pt x="280" y="148"/>
                  </a:moveTo>
                  <a:cubicBezTo>
                    <a:pt x="270" y="147"/>
                    <a:pt x="263" y="136"/>
                    <a:pt x="250" y="150"/>
                  </a:cubicBezTo>
                  <a:cubicBezTo>
                    <a:pt x="249" y="150"/>
                    <a:pt x="249" y="150"/>
                    <a:pt x="249" y="150"/>
                  </a:cubicBezTo>
                  <a:cubicBezTo>
                    <a:pt x="250" y="151"/>
                    <a:pt x="250" y="151"/>
                    <a:pt x="250" y="151"/>
                  </a:cubicBezTo>
                  <a:cubicBezTo>
                    <a:pt x="254" y="151"/>
                    <a:pt x="259" y="151"/>
                    <a:pt x="263" y="151"/>
                  </a:cubicBezTo>
                  <a:cubicBezTo>
                    <a:pt x="263" y="151"/>
                    <a:pt x="263" y="151"/>
                    <a:pt x="263" y="151"/>
                  </a:cubicBezTo>
                  <a:cubicBezTo>
                    <a:pt x="263" y="152"/>
                    <a:pt x="263" y="152"/>
                    <a:pt x="263" y="152"/>
                  </a:cubicBezTo>
                  <a:cubicBezTo>
                    <a:pt x="258" y="153"/>
                    <a:pt x="253" y="153"/>
                    <a:pt x="248" y="153"/>
                  </a:cubicBezTo>
                  <a:cubicBezTo>
                    <a:pt x="248" y="153"/>
                    <a:pt x="248" y="153"/>
                    <a:pt x="248" y="153"/>
                  </a:cubicBezTo>
                  <a:cubicBezTo>
                    <a:pt x="248" y="153"/>
                    <a:pt x="248" y="153"/>
                    <a:pt x="248" y="154"/>
                  </a:cubicBezTo>
                  <a:cubicBezTo>
                    <a:pt x="257" y="167"/>
                    <a:pt x="273" y="160"/>
                    <a:pt x="281" y="149"/>
                  </a:cubicBezTo>
                  <a:cubicBezTo>
                    <a:pt x="281" y="148"/>
                    <a:pt x="281" y="148"/>
                    <a:pt x="281" y="148"/>
                  </a:cubicBezTo>
                  <a:cubicBezTo>
                    <a:pt x="281" y="148"/>
                    <a:pt x="281" y="148"/>
                    <a:pt x="280" y="148"/>
                  </a:cubicBezTo>
                  <a:close/>
                  <a:moveTo>
                    <a:pt x="217" y="118"/>
                  </a:moveTo>
                  <a:cubicBezTo>
                    <a:pt x="224" y="126"/>
                    <a:pt x="237" y="125"/>
                    <a:pt x="235" y="145"/>
                  </a:cubicBezTo>
                  <a:cubicBezTo>
                    <a:pt x="235" y="145"/>
                    <a:pt x="234" y="146"/>
                    <a:pt x="234" y="146"/>
                  </a:cubicBezTo>
                  <a:cubicBezTo>
                    <a:pt x="234" y="146"/>
                    <a:pt x="234" y="146"/>
                    <a:pt x="234" y="146"/>
                  </a:cubicBezTo>
                  <a:cubicBezTo>
                    <a:pt x="231" y="142"/>
                    <a:pt x="228" y="138"/>
                    <a:pt x="225" y="135"/>
                  </a:cubicBezTo>
                  <a:cubicBezTo>
                    <a:pt x="225" y="134"/>
                    <a:pt x="225" y="134"/>
                    <a:pt x="225" y="135"/>
                  </a:cubicBezTo>
                  <a:cubicBezTo>
                    <a:pt x="224" y="135"/>
                    <a:pt x="224" y="135"/>
                    <a:pt x="225" y="135"/>
                  </a:cubicBezTo>
                  <a:cubicBezTo>
                    <a:pt x="227" y="140"/>
                    <a:pt x="230" y="144"/>
                    <a:pt x="233" y="148"/>
                  </a:cubicBezTo>
                  <a:cubicBezTo>
                    <a:pt x="233" y="148"/>
                    <a:pt x="233" y="148"/>
                    <a:pt x="233" y="149"/>
                  </a:cubicBezTo>
                  <a:cubicBezTo>
                    <a:pt x="233" y="149"/>
                    <a:pt x="233" y="149"/>
                    <a:pt x="233" y="149"/>
                  </a:cubicBezTo>
                  <a:cubicBezTo>
                    <a:pt x="218" y="149"/>
                    <a:pt x="213" y="132"/>
                    <a:pt x="216" y="118"/>
                  </a:cubicBezTo>
                  <a:cubicBezTo>
                    <a:pt x="216" y="118"/>
                    <a:pt x="216" y="118"/>
                    <a:pt x="216" y="118"/>
                  </a:cubicBezTo>
                  <a:cubicBezTo>
                    <a:pt x="217" y="118"/>
                    <a:pt x="217" y="118"/>
                    <a:pt x="217" y="118"/>
                  </a:cubicBezTo>
                  <a:close/>
                  <a:moveTo>
                    <a:pt x="266" y="181"/>
                  </a:moveTo>
                  <a:cubicBezTo>
                    <a:pt x="256" y="178"/>
                    <a:pt x="251" y="165"/>
                    <a:pt x="234" y="176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9" y="178"/>
                    <a:pt x="244" y="179"/>
                    <a:pt x="248" y="180"/>
                  </a:cubicBezTo>
                  <a:cubicBezTo>
                    <a:pt x="248" y="180"/>
                    <a:pt x="249" y="181"/>
                    <a:pt x="249" y="181"/>
                  </a:cubicBezTo>
                  <a:cubicBezTo>
                    <a:pt x="249" y="181"/>
                    <a:pt x="248" y="182"/>
                    <a:pt x="248" y="182"/>
                  </a:cubicBezTo>
                  <a:cubicBezTo>
                    <a:pt x="243" y="181"/>
                    <a:pt x="237" y="180"/>
                    <a:pt x="232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8" y="195"/>
                    <a:pt x="255" y="192"/>
                    <a:pt x="266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6" y="181"/>
                    <a:pt x="266" y="181"/>
                  </a:cubicBezTo>
                  <a:close/>
                  <a:moveTo>
                    <a:pt x="208" y="137"/>
                  </a:moveTo>
                  <a:cubicBezTo>
                    <a:pt x="215" y="147"/>
                    <a:pt x="227" y="147"/>
                    <a:pt x="223" y="167"/>
                  </a:cubicBezTo>
                  <a:cubicBezTo>
                    <a:pt x="222" y="167"/>
                    <a:pt x="222" y="167"/>
                    <a:pt x="222" y="167"/>
                  </a:cubicBezTo>
                  <a:cubicBezTo>
                    <a:pt x="222" y="167"/>
                    <a:pt x="222" y="167"/>
                    <a:pt x="222" y="167"/>
                  </a:cubicBezTo>
                  <a:cubicBezTo>
                    <a:pt x="219" y="163"/>
                    <a:pt x="217" y="159"/>
                    <a:pt x="215" y="155"/>
                  </a:cubicBezTo>
                  <a:cubicBezTo>
                    <a:pt x="215" y="155"/>
                    <a:pt x="214" y="155"/>
                    <a:pt x="214" y="155"/>
                  </a:cubicBezTo>
                  <a:cubicBezTo>
                    <a:pt x="214" y="155"/>
                    <a:pt x="214" y="155"/>
                    <a:pt x="214" y="156"/>
                  </a:cubicBezTo>
                  <a:cubicBezTo>
                    <a:pt x="216" y="161"/>
                    <a:pt x="218" y="165"/>
                    <a:pt x="221" y="170"/>
                  </a:cubicBezTo>
                  <a:cubicBezTo>
                    <a:pt x="221" y="170"/>
                    <a:pt x="221" y="170"/>
                    <a:pt x="221" y="170"/>
                  </a:cubicBezTo>
                  <a:cubicBezTo>
                    <a:pt x="221" y="170"/>
                    <a:pt x="221" y="170"/>
                    <a:pt x="220" y="170"/>
                  </a:cubicBezTo>
                  <a:cubicBezTo>
                    <a:pt x="205" y="168"/>
                    <a:pt x="203" y="151"/>
                    <a:pt x="208" y="137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37"/>
                    <a:pt x="208" y="137"/>
                    <a:pt x="208" y="137"/>
                  </a:cubicBezTo>
                  <a:close/>
                  <a:moveTo>
                    <a:pt x="245" y="215"/>
                  </a:moveTo>
                  <a:cubicBezTo>
                    <a:pt x="234" y="207"/>
                    <a:pt x="233" y="191"/>
                    <a:pt x="212" y="198"/>
                  </a:cubicBezTo>
                  <a:cubicBezTo>
                    <a:pt x="212" y="198"/>
                    <a:pt x="212" y="198"/>
                    <a:pt x="212" y="198"/>
                  </a:cubicBezTo>
                  <a:cubicBezTo>
                    <a:pt x="211" y="199"/>
                    <a:pt x="212" y="199"/>
                    <a:pt x="212" y="199"/>
                  </a:cubicBezTo>
                  <a:cubicBezTo>
                    <a:pt x="217" y="202"/>
                    <a:pt x="222" y="205"/>
                    <a:pt x="227" y="208"/>
                  </a:cubicBezTo>
                  <a:cubicBezTo>
                    <a:pt x="227" y="208"/>
                    <a:pt x="227" y="209"/>
                    <a:pt x="227" y="209"/>
                  </a:cubicBezTo>
                  <a:cubicBezTo>
                    <a:pt x="227" y="209"/>
                    <a:pt x="227" y="209"/>
                    <a:pt x="226" y="209"/>
                  </a:cubicBezTo>
                  <a:cubicBezTo>
                    <a:pt x="220" y="207"/>
                    <a:pt x="215" y="203"/>
                    <a:pt x="209" y="200"/>
                  </a:cubicBezTo>
                  <a:cubicBezTo>
                    <a:pt x="209" y="200"/>
                    <a:pt x="209" y="200"/>
                    <a:pt x="209" y="200"/>
                  </a:cubicBezTo>
                  <a:cubicBezTo>
                    <a:pt x="209" y="200"/>
                    <a:pt x="208" y="200"/>
                    <a:pt x="208" y="200"/>
                  </a:cubicBezTo>
                  <a:cubicBezTo>
                    <a:pt x="211" y="220"/>
                    <a:pt x="230" y="222"/>
                    <a:pt x="245" y="216"/>
                  </a:cubicBezTo>
                  <a:cubicBezTo>
                    <a:pt x="245" y="215"/>
                    <a:pt x="245" y="215"/>
                    <a:pt x="245" y="215"/>
                  </a:cubicBezTo>
                  <a:cubicBezTo>
                    <a:pt x="245" y="215"/>
                    <a:pt x="245" y="215"/>
                    <a:pt x="245" y="215"/>
                  </a:cubicBezTo>
                  <a:close/>
                  <a:moveTo>
                    <a:pt x="196" y="150"/>
                  </a:moveTo>
                  <a:cubicBezTo>
                    <a:pt x="201" y="161"/>
                    <a:pt x="214" y="165"/>
                    <a:pt x="205" y="185"/>
                  </a:cubicBezTo>
                  <a:cubicBezTo>
                    <a:pt x="205" y="185"/>
                    <a:pt x="205" y="186"/>
                    <a:pt x="205" y="186"/>
                  </a:cubicBezTo>
                  <a:cubicBezTo>
                    <a:pt x="205" y="186"/>
                    <a:pt x="204" y="185"/>
                    <a:pt x="204" y="185"/>
                  </a:cubicBezTo>
                  <a:cubicBezTo>
                    <a:pt x="202" y="180"/>
                    <a:pt x="201" y="175"/>
                    <a:pt x="199" y="170"/>
                  </a:cubicBezTo>
                  <a:cubicBezTo>
                    <a:pt x="199" y="169"/>
                    <a:pt x="199" y="169"/>
                    <a:pt x="198" y="169"/>
                  </a:cubicBezTo>
                  <a:cubicBezTo>
                    <a:pt x="198" y="169"/>
                    <a:pt x="198" y="170"/>
                    <a:pt x="198" y="170"/>
                  </a:cubicBezTo>
                  <a:cubicBezTo>
                    <a:pt x="199" y="176"/>
                    <a:pt x="201" y="182"/>
                    <a:pt x="203" y="188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187" y="183"/>
                    <a:pt x="187" y="164"/>
                    <a:pt x="195" y="150"/>
                  </a:cubicBezTo>
                  <a:cubicBezTo>
                    <a:pt x="195" y="150"/>
                    <a:pt x="195" y="150"/>
                    <a:pt x="196" y="150"/>
                  </a:cubicBezTo>
                  <a:cubicBezTo>
                    <a:pt x="196" y="150"/>
                    <a:pt x="196" y="150"/>
                    <a:pt x="196" y="150"/>
                  </a:cubicBezTo>
                  <a:close/>
                  <a:moveTo>
                    <a:pt x="217" y="234"/>
                  </a:moveTo>
                  <a:cubicBezTo>
                    <a:pt x="208" y="224"/>
                    <a:pt x="210" y="209"/>
                    <a:pt x="188" y="211"/>
                  </a:cubicBezTo>
                  <a:cubicBezTo>
                    <a:pt x="187" y="211"/>
                    <a:pt x="187" y="211"/>
                    <a:pt x="187" y="212"/>
                  </a:cubicBezTo>
                  <a:cubicBezTo>
                    <a:pt x="187" y="212"/>
                    <a:pt x="187" y="212"/>
                    <a:pt x="187" y="212"/>
                  </a:cubicBezTo>
                  <a:cubicBezTo>
                    <a:pt x="192" y="216"/>
                    <a:pt x="196" y="220"/>
                    <a:pt x="201" y="224"/>
                  </a:cubicBezTo>
                  <a:cubicBezTo>
                    <a:pt x="201" y="224"/>
                    <a:pt x="201" y="225"/>
                    <a:pt x="201" y="225"/>
                  </a:cubicBezTo>
                  <a:cubicBezTo>
                    <a:pt x="201" y="225"/>
                    <a:pt x="200" y="225"/>
                    <a:pt x="200" y="225"/>
                  </a:cubicBezTo>
                  <a:cubicBezTo>
                    <a:pt x="195" y="221"/>
                    <a:pt x="189" y="217"/>
                    <a:pt x="185" y="213"/>
                  </a:cubicBezTo>
                  <a:cubicBezTo>
                    <a:pt x="185" y="213"/>
                    <a:pt x="184" y="213"/>
                    <a:pt x="184" y="213"/>
                  </a:cubicBezTo>
                  <a:cubicBezTo>
                    <a:pt x="184" y="213"/>
                    <a:pt x="184" y="213"/>
                    <a:pt x="184" y="213"/>
                  </a:cubicBezTo>
                  <a:cubicBezTo>
                    <a:pt x="183" y="233"/>
                    <a:pt x="202" y="239"/>
                    <a:pt x="217" y="235"/>
                  </a:cubicBezTo>
                  <a:cubicBezTo>
                    <a:pt x="217" y="235"/>
                    <a:pt x="218" y="234"/>
                    <a:pt x="218" y="234"/>
                  </a:cubicBezTo>
                  <a:cubicBezTo>
                    <a:pt x="218" y="234"/>
                    <a:pt x="218" y="234"/>
                    <a:pt x="217" y="234"/>
                  </a:cubicBezTo>
                  <a:close/>
                  <a:moveTo>
                    <a:pt x="183" y="163"/>
                  </a:moveTo>
                  <a:cubicBezTo>
                    <a:pt x="184" y="175"/>
                    <a:pt x="195" y="183"/>
                    <a:pt x="181" y="199"/>
                  </a:cubicBezTo>
                  <a:cubicBezTo>
                    <a:pt x="180" y="199"/>
                    <a:pt x="180" y="199"/>
                    <a:pt x="180" y="199"/>
                  </a:cubicBezTo>
                  <a:cubicBezTo>
                    <a:pt x="180" y="199"/>
                    <a:pt x="180" y="199"/>
                    <a:pt x="180" y="199"/>
                  </a:cubicBezTo>
                  <a:cubicBezTo>
                    <a:pt x="179" y="193"/>
                    <a:pt x="179" y="188"/>
                    <a:pt x="179" y="182"/>
                  </a:cubicBezTo>
                  <a:cubicBezTo>
                    <a:pt x="179" y="182"/>
                    <a:pt x="179" y="182"/>
                    <a:pt x="179" y="182"/>
                  </a:cubicBezTo>
                  <a:cubicBezTo>
                    <a:pt x="179" y="182"/>
                    <a:pt x="178" y="182"/>
                    <a:pt x="178" y="182"/>
                  </a:cubicBezTo>
                  <a:cubicBezTo>
                    <a:pt x="178" y="188"/>
                    <a:pt x="177" y="194"/>
                    <a:pt x="178" y="201"/>
                  </a:cubicBezTo>
                  <a:cubicBezTo>
                    <a:pt x="178" y="201"/>
                    <a:pt x="178" y="201"/>
                    <a:pt x="178" y="201"/>
                  </a:cubicBezTo>
                  <a:cubicBezTo>
                    <a:pt x="177" y="201"/>
                    <a:pt x="177" y="201"/>
                    <a:pt x="177" y="201"/>
                  </a:cubicBezTo>
                  <a:cubicBezTo>
                    <a:pt x="164" y="190"/>
                    <a:pt x="170" y="172"/>
                    <a:pt x="182" y="162"/>
                  </a:cubicBezTo>
                  <a:cubicBezTo>
                    <a:pt x="182" y="162"/>
                    <a:pt x="182" y="162"/>
                    <a:pt x="182" y="162"/>
                  </a:cubicBezTo>
                  <a:cubicBezTo>
                    <a:pt x="182" y="162"/>
                    <a:pt x="183" y="162"/>
                    <a:pt x="183" y="163"/>
                  </a:cubicBezTo>
                  <a:close/>
                  <a:moveTo>
                    <a:pt x="163" y="171"/>
                  </a:moveTo>
                  <a:cubicBezTo>
                    <a:pt x="163" y="184"/>
                    <a:pt x="174" y="193"/>
                    <a:pt x="158" y="208"/>
                  </a:cubicBezTo>
                  <a:cubicBezTo>
                    <a:pt x="158" y="208"/>
                    <a:pt x="158" y="208"/>
                    <a:pt x="158" y="208"/>
                  </a:cubicBezTo>
                  <a:cubicBezTo>
                    <a:pt x="157" y="208"/>
                    <a:pt x="157" y="207"/>
                    <a:pt x="157" y="207"/>
                  </a:cubicBezTo>
                  <a:cubicBezTo>
                    <a:pt x="157" y="202"/>
                    <a:pt x="158" y="196"/>
                    <a:pt x="158" y="191"/>
                  </a:cubicBezTo>
                  <a:cubicBezTo>
                    <a:pt x="158" y="190"/>
                    <a:pt x="158" y="190"/>
                    <a:pt x="158" y="190"/>
                  </a:cubicBezTo>
                  <a:cubicBezTo>
                    <a:pt x="158" y="190"/>
                    <a:pt x="157" y="190"/>
                    <a:pt x="157" y="190"/>
                  </a:cubicBezTo>
                  <a:cubicBezTo>
                    <a:pt x="156" y="197"/>
                    <a:pt x="155" y="203"/>
                    <a:pt x="155" y="209"/>
                  </a:cubicBezTo>
                  <a:cubicBezTo>
                    <a:pt x="155" y="209"/>
                    <a:pt x="155" y="209"/>
                    <a:pt x="155" y="209"/>
                  </a:cubicBezTo>
                  <a:cubicBezTo>
                    <a:pt x="155" y="209"/>
                    <a:pt x="155" y="209"/>
                    <a:pt x="154" y="209"/>
                  </a:cubicBezTo>
                  <a:cubicBezTo>
                    <a:pt x="142" y="197"/>
                    <a:pt x="150" y="180"/>
                    <a:pt x="162" y="171"/>
                  </a:cubicBezTo>
                  <a:cubicBezTo>
                    <a:pt x="162" y="171"/>
                    <a:pt x="162" y="171"/>
                    <a:pt x="163" y="171"/>
                  </a:cubicBezTo>
                  <a:cubicBezTo>
                    <a:pt x="163" y="171"/>
                    <a:pt x="163" y="171"/>
                    <a:pt x="163" y="171"/>
                  </a:cubicBezTo>
                  <a:close/>
                  <a:moveTo>
                    <a:pt x="191" y="250"/>
                  </a:moveTo>
                  <a:cubicBezTo>
                    <a:pt x="182" y="239"/>
                    <a:pt x="186" y="221"/>
                    <a:pt x="161" y="221"/>
                  </a:cubicBezTo>
                  <a:cubicBezTo>
                    <a:pt x="160" y="221"/>
                    <a:pt x="160" y="221"/>
                    <a:pt x="160" y="221"/>
                  </a:cubicBezTo>
                  <a:cubicBezTo>
                    <a:pt x="160" y="221"/>
                    <a:pt x="160" y="221"/>
                    <a:pt x="160" y="221"/>
                  </a:cubicBezTo>
                  <a:cubicBezTo>
                    <a:pt x="165" y="227"/>
                    <a:pt x="170" y="233"/>
                    <a:pt x="175" y="238"/>
                  </a:cubicBezTo>
                  <a:cubicBezTo>
                    <a:pt x="175" y="238"/>
                    <a:pt x="175" y="239"/>
                    <a:pt x="175" y="239"/>
                  </a:cubicBezTo>
                  <a:cubicBezTo>
                    <a:pt x="175" y="239"/>
                    <a:pt x="174" y="239"/>
                    <a:pt x="174" y="239"/>
                  </a:cubicBezTo>
                  <a:cubicBezTo>
                    <a:pt x="168" y="234"/>
                    <a:pt x="162" y="228"/>
                    <a:pt x="157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7" y="221"/>
                    <a:pt x="156" y="222"/>
                    <a:pt x="156" y="222"/>
                  </a:cubicBezTo>
                  <a:cubicBezTo>
                    <a:pt x="153" y="243"/>
                    <a:pt x="173" y="254"/>
                    <a:pt x="191" y="251"/>
                  </a:cubicBezTo>
                  <a:cubicBezTo>
                    <a:pt x="191" y="251"/>
                    <a:pt x="191" y="251"/>
                    <a:pt x="191" y="251"/>
                  </a:cubicBezTo>
                  <a:cubicBezTo>
                    <a:pt x="191" y="251"/>
                    <a:pt x="191" y="251"/>
                    <a:pt x="191" y="2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3" name="Image 2" descr="ungc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3888" y="1380240"/>
            <a:ext cx="718431" cy="894240"/>
          </a:xfrm>
          <a:prstGeom prst="rect">
            <a:avLst/>
          </a:prstGeom>
        </p:spPr>
      </p:pic>
      <p:pic>
        <p:nvPicPr>
          <p:cNvPr id="4" name="Image 3" descr="global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4731" y="1569432"/>
            <a:ext cx="1415057" cy="51585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5501929" y="2488204"/>
            <a:ext cx="2823466" cy="1007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fr-FR" sz="1000" dirty="0" err="1" smtClean="0">
                <a:latin typeface="Century Gothic" pitchFamily="34" charset="0"/>
              </a:rPr>
              <a:t>Transparency</a:t>
            </a:r>
            <a:r>
              <a:rPr lang="fr-FR" sz="1000" dirty="0" smtClean="0">
                <a:latin typeface="Century Gothic" pitchFamily="34" charset="0"/>
              </a:rPr>
              <a:t> International a classé Thales parmi les 10 premiers groupes de défense et d’aéronautique mondiaux de son index de prévention de la corruption</a:t>
            </a:r>
          </a:p>
          <a:p>
            <a:pPr eaLnBrk="0" hangingPunct="0">
              <a:lnSpc>
                <a:spcPct val="85000"/>
              </a:lnSpc>
            </a:pPr>
            <a:endParaRPr lang="fr-FR" sz="1000" dirty="0" smtClean="0">
              <a:latin typeface="Century Gothic" pitchFamily="34" charset="0"/>
            </a:endParaRPr>
          </a:p>
          <a:p>
            <a:pPr eaLnBrk="0" hangingPunct="0">
              <a:lnSpc>
                <a:spcPct val="85000"/>
              </a:lnSpc>
            </a:pPr>
            <a:r>
              <a:rPr lang="fr-FR" sz="1000" dirty="0" smtClean="0">
                <a:latin typeface="Century Gothic" pitchFamily="34" charset="0"/>
              </a:rPr>
              <a:t>Thales a intégré les Dow Jones </a:t>
            </a:r>
            <a:r>
              <a:rPr lang="fr-FR" sz="1000" dirty="0" err="1" smtClean="0">
                <a:latin typeface="Century Gothic" pitchFamily="34" charset="0"/>
              </a:rPr>
              <a:t>Sustainability</a:t>
            </a:r>
            <a:r>
              <a:rPr lang="fr-FR" sz="1000" dirty="0" smtClean="0">
                <a:latin typeface="Century Gothic" pitchFamily="34" charset="0"/>
              </a:rPr>
              <a:t> Indices Europe et Monde</a:t>
            </a:r>
            <a:endParaRPr lang="fr-FR" sz="1000" dirty="0">
              <a:latin typeface="Century Gothic" pitchFamily="34" charset="0"/>
            </a:endParaRPr>
          </a:p>
        </p:txBody>
      </p:sp>
      <p:cxnSp>
        <p:nvCxnSpPr>
          <p:cNvPr id="59" name="Connecteur droit 58"/>
          <p:cNvCxnSpPr/>
          <p:nvPr/>
        </p:nvCxnSpPr>
        <p:spPr bwMode="auto">
          <a:xfrm flipH="1">
            <a:off x="5581514" y="2427474"/>
            <a:ext cx="2664297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/>
          <p:cNvSpPr/>
          <p:nvPr/>
        </p:nvSpPr>
        <p:spPr>
          <a:xfrm>
            <a:off x="4693517" y="3814111"/>
            <a:ext cx="4312667" cy="267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en-US" sz="1300" b="1" dirty="0">
                <a:solidFill>
                  <a:schemeClr val="bg2"/>
                </a:solidFill>
                <a:latin typeface="Century Gothic" pitchFamily="34" charset="0"/>
              </a:rPr>
              <a:t>Au </a:t>
            </a:r>
            <a:r>
              <a:rPr lang="fr-FR" sz="1300" b="1" dirty="0" smtClean="0">
                <a:solidFill>
                  <a:schemeClr val="bg2"/>
                </a:solidFill>
                <a:latin typeface="Century Gothic" pitchFamily="34" charset="0"/>
              </a:rPr>
              <a:t>cœur</a:t>
            </a:r>
            <a:r>
              <a:rPr lang="en-US" sz="1300" b="1" dirty="0" smtClean="0">
                <a:solidFill>
                  <a:schemeClr val="bg2"/>
                </a:solidFill>
                <a:latin typeface="Century Gothic" pitchFamily="34" charset="0"/>
              </a:rPr>
              <a:t> </a:t>
            </a:r>
            <a:r>
              <a:rPr lang="en-US" sz="1300" b="1" dirty="0">
                <a:solidFill>
                  <a:schemeClr val="bg2"/>
                </a:solidFill>
                <a:latin typeface="Century Gothic" pitchFamily="34" charset="0"/>
              </a:rPr>
              <a:t>de notre fonctionnement quotidien</a:t>
            </a:r>
          </a:p>
        </p:txBody>
      </p:sp>
      <p:sp>
        <p:nvSpPr>
          <p:cNvPr id="25" name="Parallélogramme 24"/>
          <p:cNvSpPr/>
          <p:nvPr/>
        </p:nvSpPr>
        <p:spPr>
          <a:xfrm>
            <a:off x="4892619" y="3706930"/>
            <a:ext cx="3927488" cy="484018"/>
          </a:xfrm>
          <a:prstGeom prst="parallelogram">
            <a:avLst>
              <a:gd name="adj" fmla="val 0"/>
            </a:avLst>
          </a:prstGeom>
          <a:noFill/>
          <a:ln w="952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/>
          </a:p>
        </p:txBody>
      </p:sp>
      <p:sp>
        <p:nvSpPr>
          <p:cNvPr id="26" name="Demi-cadre 25"/>
          <p:cNvSpPr/>
          <p:nvPr/>
        </p:nvSpPr>
        <p:spPr bwMode="auto">
          <a:xfrm rot="10800000">
            <a:off x="8532131" y="3894854"/>
            <a:ext cx="290232" cy="296094"/>
          </a:xfrm>
          <a:prstGeom prst="halfFrame">
            <a:avLst>
              <a:gd name="adj1" fmla="val 9900"/>
              <a:gd name="adj2" fmla="val 10828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27" name="Demi-cadre 26"/>
          <p:cNvSpPr/>
          <p:nvPr/>
        </p:nvSpPr>
        <p:spPr bwMode="auto">
          <a:xfrm>
            <a:off x="4887937" y="3706930"/>
            <a:ext cx="290232" cy="296094"/>
          </a:xfrm>
          <a:prstGeom prst="halfFrame">
            <a:avLst>
              <a:gd name="adj1" fmla="val 9900"/>
              <a:gd name="adj2" fmla="val 10828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458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Responsabilité d’entreprise</a:t>
            </a:r>
          </a:p>
        </p:txBody>
      </p:sp>
      <p:sp>
        <p:nvSpPr>
          <p:cNvPr id="28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600" dirty="0" smtClean="0"/>
              <a:t>Une </a:t>
            </a:r>
            <a:r>
              <a:rPr lang="fr-FR" sz="1600" dirty="0"/>
              <a:t>volonté stratégique, </a:t>
            </a:r>
            <a:r>
              <a:rPr lang="fr-FR" sz="1600" dirty="0" smtClean="0"/>
              <a:t>élément</a:t>
            </a:r>
            <a:br>
              <a:rPr lang="fr-FR" sz="1600" dirty="0" smtClean="0"/>
            </a:br>
            <a:r>
              <a:rPr lang="fr-FR" sz="1600" dirty="0" smtClean="0"/>
              <a:t>clé </a:t>
            </a:r>
            <a:r>
              <a:rPr lang="fr-FR" sz="1600" dirty="0"/>
              <a:t>de la performance</a:t>
            </a:r>
          </a:p>
          <a:p>
            <a:pPr lvl="1"/>
            <a:r>
              <a:rPr lang="fr-FR" sz="1200" b="1" dirty="0"/>
              <a:t>Code d’Éthique adossé à une </a:t>
            </a:r>
            <a:r>
              <a:rPr lang="fr-FR" sz="1200" b="1" dirty="0" smtClean="0"/>
              <a:t>organisation</a:t>
            </a:r>
            <a:br>
              <a:rPr lang="fr-FR" sz="1200" b="1" dirty="0" smtClean="0"/>
            </a:br>
            <a:r>
              <a:rPr lang="fr-FR" sz="1200" b="1" dirty="0" smtClean="0"/>
              <a:t>dédiée  </a:t>
            </a:r>
            <a:endParaRPr lang="fr-FR" sz="1200" b="1" dirty="0"/>
          </a:p>
          <a:p>
            <a:pPr lvl="2">
              <a:spcBef>
                <a:spcPts val="360"/>
              </a:spcBef>
              <a:tabLst>
                <a:tab pos="1079500" algn="l"/>
              </a:tabLst>
              <a:defRPr/>
            </a:pPr>
            <a:r>
              <a:rPr lang="fr-FR" sz="1000" dirty="0"/>
              <a:t>Politiques d’intégrité rigoureuses et contrôle interne</a:t>
            </a:r>
          </a:p>
          <a:p>
            <a:pPr lvl="2">
              <a:spcBef>
                <a:spcPts val="360"/>
              </a:spcBef>
              <a:tabLst>
                <a:tab pos="1079500" algn="l"/>
              </a:tabLst>
              <a:defRPr/>
            </a:pPr>
            <a:r>
              <a:rPr lang="fr-FR" sz="1000" dirty="0"/>
              <a:t>Approches innovantes en matière de formation/ </a:t>
            </a:r>
            <a:r>
              <a:rPr lang="fr-FR" sz="1000" dirty="0" smtClean="0"/>
              <a:t>appropriation</a:t>
            </a:r>
          </a:p>
          <a:p>
            <a:pPr marL="715962" lvl="2" indent="0">
              <a:spcBef>
                <a:spcPts val="360"/>
              </a:spcBef>
              <a:buNone/>
              <a:tabLst>
                <a:tab pos="1079500" algn="l"/>
              </a:tabLst>
              <a:defRPr/>
            </a:pPr>
            <a:endParaRPr lang="fr-FR" sz="1000" dirty="0"/>
          </a:p>
          <a:p>
            <a:pPr lvl="1">
              <a:tabLst>
                <a:tab pos="1079500" algn="l"/>
              </a:tabLst>
              <a:defRPr/>
            </a:pPr>
            <a:r>
              <a:rPr lang="fr-FR" sz="1200" b="1" dirty="0"/>
              <a:t>Des démarches transverses proactives : </a:t>
            </a:r>
            <a:r>
              <a:rPr lang="fr-FR" sz="1200" b="1" dirty="0" smtClean="0"/>
              <a:t>environnement,</a:t>
            </a:r>
            <a:br>
              <a:rPr lang="fr-FR" sz="1200" b="1" dirty="0" smtClean="0"/>
            </a:br>
            <a:r>
              <a:rPr lang="fr-FR" sz="1200" b="1" dirty="0" smtClean="0"/>
              <a:t>social </a:t>
            </a:r>
            <a:r>
              <a:rPr lang="fr-FR" sz="1200" b="1" dirty="0"/>
              <a:t>et gouvernance</a:t>
            </a:r>
          </a:p>
          <a:p>
            <a:pPr lvl="1">
              <a:tabLst>
                <a:tab pos="1079500" algn="l"/>
              </a:tabLst>
              <a:defRPr/>
            </a:pPr>
            <a:r>
              <a:rPr lang="fr-FR" sz="1200" b="1" dirty="0"/>
              <a:t>Au cœur de la gestion des risques</a:t>
            </a:r>
          </a:p>
          <a:p>
            <a:pPr lvl="1">
              <a:tabLst>
                <a:tab pos="1079500" algn="l"/>
              </a:tabLst>
              <a:defRPr/>
            </a:pPr>
            <a:r>
              <a:rPr lang="fr-FR" sz="1200" b="1" dirty="0"/>
              <a:t>Un dialogue responsable avec l’ensemble </a:t>
            </a:r>
            <a:r>
              <a:rPr lang="fr-FR" sz="1200" b="1" dirty="0" smtClean="0"/>
              <a:t>des </a:t>
            </a:r>
            <a:br>
              <a:rPr lang="fr-FR" sz="1200" b="1" dirty="0" smtClean="0"/>
            </a:br>
            <a:r>
              <a:rPr lang="fr-FR" sz="1200" b="1" dirty="0" smtClean="0"/>
              <a:t>parties </a:t>
            </a:r>
            <a:r>
              <a:rPr lang="fr-FR" sz="1200" b="1" dirty="0"/>
              <a:t>prenantes</a:t>
            </a:r>
          </a:p>
          <a:p>
            <a:pPr lvl="1">
              <a:tabLst>
                <a:tab pos="1079500" algn="l"/>
              </a:tabLst>
              <a:defRPr/>
            </a:pPr>
            <a:r>
              <a:rPr lang="fr-FR" sz="1200" b="1" dirty="0"/>
              <a:t>Un rôle moteur dans les approches </a:t>
            </a:r>
            <a:r>
              <a:rPr lang="fr-FR" sz="1200" b="1" dirty="0" smtClean="0"/>
              <a:t>sectorielles</a:t>
            </a:r>
            <a:br>
              <a:rPr lang="fr-FR" sz="1200" b="1" dirty="0" smtClean="0"/>
            </a:br>
            <a:r>
              <a:rPr lang="fr-FR" sz="1200" b="1" dirty="0" smtClean="0"/>
              <a:t>(prévention </a:t>
            </a:r>
            <a:r>
              <a:rPr lang="fr-FR" sz="1200" b="1" dirty="0"/>
              <a:t>de la corruption, meilleures pratiques)</a:t>
            </a:r>
          </a:p>
          <a:p>
            <a:pPr lvl="2">
              <a:spcBef>
                <a:spcPts val="360"/>
              </a:spcBef>
              <a:tabLst>
                <a:tab pos="1079500" algn="l"/>
              </a:tabLst>
              <a:defRPr/>
            </a:pPr>
            <a:endParaRPr lang="fr-FR" sz="1000" dirty="0"/>
          </a:p>
          <a:p>
            <a:pPr lvl="2">
              <a:spcBef>
                <a:spcPts val="360"/>
              </a:spcBef>
              <a:tabLst>
                <a:tab pos="1079500" algn="l"/>
              </a:tabLst>
              <a:defRPr/>
            </a:pPr>
            <a:endParaRPr lang="fr-FR" sz="1000" dirty="0"/>
          </a:p>
          <a:p>
            <a:pPr lvl="2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4700106" y="4016243"/>
            <a:ext cx="4312667" cy="267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en-US" sz="1300" b="1" dirty="0">
                <a:solidFill>
                  <a:schemeClr val="bg2"/>
                </a:solidFill>
                <a:latin typeface="Century Gothic" pitchFamily="34" charset="0"/>
              </a:rPr>
              <a:t>Au </a:t>
            </a:r>
            <a:r>
              <a:rPr lang="fr-FR" sz="1300" b="1" dirty="0" smtClean="0">
                <a:solidFill>
                  <a:schemeClr val="bg2"/>
                </a:solidFill>
                <a:latin typeface="Century Gothic" pitchFamily="34" charset="0"/>
              </a:rPr>
              <a:t>cœur</a:t>
            </a:r>
            <a:r>
              <a:rPr lang="en-US" sz="1300" b="1" dirty="0" smtClean="0">
                <a:solidFill>
                  <a:schemeClr val="bg2"/>
                </a:solidFill>
                <a:latin typeface="Century Gothic" pitchFamily="34" charset="0"/>
              </a:rPr>
              <a:t> </a:t>
            </a:r>
            <a:r>
              <a:rPr lang="en-US" sz="1300" b="1" dirty="0">
                <a:solidFill>
                  <a:schemeClr val="bg2"/>
                </a:solidFill>
                <a:latin typeface="Century Gothic" pitchFamily="34" charset="0"/>
              </a:rPr>
              <a:t>de notre fonctionnement quotidien</a:t>
            </a:r>
          </a:p>
        </p:txBody>
      </p:sp>
      <p:sp>
        <p:nvSpPr>
          <p:cNvPr id="25" name="Parallélogramme 24"/>
          <p:cNvSpPr/>
          <p:nvPr/>
        </p:nvSpPr>
        <p:spPr>
          <a:xfrm>
            <a:off x="4899208" y="3909062"/>
            <a:ext cx="3927488" cy="484018"/>
          </a:xfrm>
          <a:prstGeom prst="parallelogram">
            <a:avLst>
              <a:gd name="adj" fmla="val 0"/>
            </a:avLst>
          </a:prstGeom>
          <a:noFill/>
          <a:ln w="952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/>
          </a:p>
        </p:txBody>
      </p:sp>
      <p:sp>
        <p:nvSpPr>
          <p:cNvPr id="26" name="Demi-cadre 25"/>
          <p:cNvSpPr/>
          <p:nvPr/>
        </p:nvSpPr>
        <p:spPr bwMode="auto">
          <a:xfrm rot="10800000">
            <a:off x="8538720" y="4096986"/>
            <a:ext cx="290232" cy="296094"/>
          </a:xfrm>
          <a:prstGeom prst="halfFrame">
            <a:avLst>
              <a:gd name="adj1" fmla="val 9900"/>
              <a:gd name="adj2" fmla="val 10828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27" name="Demi-cadre 26"/>
          <p:cNvSpPr/>
          <p:nvPr/>
        </p:nvSpPr>
        <p:spPr bwMode="auto">
          <a:xfrm>
            <a:off x="4894526" y="3909062"/>
            <a:ext cx="290232" cy="296094"/>
          </a:xfrm>
          <a:prstGeom prst="halfFrame">
            <a:avLst>
              <a:gd name="adj1" fmla="val 9900"/>
              <a:gd name="adj2" fmla="val 10828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5329486" y="999768"/>
            <a:ext cx="3168352" cy="2581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grpSp>
        <p:nvGrpSpPr>
          <p:cNvPr id="35" name="Grouper 50"/>
          <p:cNvGrpSpPr/>
          <p:nvPr/>
        </p:nvGrpSpPr>
        <p:grpSpPr>
          <a:xfrm>
            <a:off x="6584058" y="682575"/>
            <a:ext cx="659208" cy="659208"/>
            <a:chOff x="6001024" y="2602667"/>
            <a:chExt cx="803224" cy="803224"/>
          </a:xfrm>
        </p:grpSpPr>
        <p:sp>
          <p:nvSpPr>
            <p:cNvPr id="36" name="Ellipse 35"/>
            <p:cNvSpPr/>
            <p:nvPr/>
          </p:nvSpPr>
          <p:spPr>
            <a:xfrm>
              <a:off x="6004096" y="2606676"/>
              <a:ext cx="795206" cy="795206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37" name="Corde 36"/>
            <p:cNvSpPr/>
            <p:nvPr/>
          </p:nvSpPr>
          <p:spPr>
            <a:xfrm>
              <a:off x="6001024" y="2602667"/>
              <a:ext cx="803224" cy="803224"/>
            </a:xfrm>
            <a:prstGeom prst="chord">
              <a:avLst>
                <a:gd name="adj1" fmla="val 5356421"/>
                <a:gd name="adj2" fmla="val 16200000"/>
              </a:avLst>
            </a:prstGeom>
            <a:solidFill>
              <a:schemeClr val="bg2"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38" name="Freeform 5"/>
            <p:cNvSpPr>
              <a:spLocks noEditPoints="1"/>
            </p:cNvSpPr>
            <p:nvPr/>
          </p:nvSpPr>
          <p:spPr bwMode="auto">
            <a:xfrm>
              <a:off x="6096724" y="2735991"/>
              <a:ext cx="605046" cy="547766"/>
            </a:xfrm>
            <a:custGeom>
              <a:avLst/>
              <a:gdLst>
                <a:gd name="T0" fmla="*/ 755202422 w 281"/>
                <a:gd name="T1" fmla="*/ 2147483647 h 254"/>
                <a:gd name="T2" fmla="*/ 2147483647 w 281"/>
                <a:gd name="T3" fmla="*/ 2147483647 h 254"/>
                <a:gd name="T4" fmla="*/ 2147483647 w 281"/>
                <a:gd name="T5" fmla="*/ 378482000 h 254"/>
                <a:gd name="T6" fmla="*/ 2147483647 w 281"/>
                <a:gd name="T7" fmla="*/ 270342800 h 254"/>
                <a:gd name="T8" fmla="*/ 2147483647 w 281"/>
                <a:gd name="T9" fmla="*/ 0 h 254"/>
                <a:gd name="T10" fmla="*/ 2147483647 w 281"/>
                <a:gd name="T11" fmla="*/ 621795200 h 254"/>
                <a:gd name="T12" fmla="*/ 2147483647 w 281"/>
                <a:gd name="T13" fmla="*/ 27034800 h 254"/>
                <a:gd name="T14" fmla="*/ 2147483647 w 281"/>
                <a:gd name="T15" fmla="*/ 784004000 h 254"/>
                <a:gd name="T16" fmla="*/ 1537371353 w 281"/>
                <a:gd name="T17" fmla="*/ 811033600 h 254"/>
                <a:gd name="T18" fmla="*/ 1807088358 w 281"/>
                <a:gd name="T19" fmla="*/ 1054346800 h 254"/>
                <a:gd name="T20" fmla="*/ 1159772738 w 281"/>
                <a:gd name="T21" fmla="*/ 1027312000 h 254"/>
                <a:gd name="T22" fmla="*/ 1429484551 w 281"/>
                <a:gd name="T23" fmla="*/ 1432828800 h 254"/>
                <a:gd name="T24" fmla="*/ 620343920 w 281"/>
                <a:gd name="T25" fmla="*/ 1162486000 h 254"/>
                <a:gd name="T26" fmla="*/ 593372219 w 281"/>
                <a:gd name="T27" fmla="*/ 1135451200 h 254"/>
                <a:gd name="T28" fmla="*/ 1159772738 w 281"/>
                <a:gd name="T29" fmla="*/ 2054624000 h 254"/>
                <a:gd name="T30" fmla="*/ 701259021 w 281"/>
                <a:gd name="T31" fmla="*/ 2147483647 h 254"/>
                <a:gd name="T32" fmla="*/ 1321602941 w 281"/>
                <a:gd name="T33" fmla="*/ 2147483647 h 254"/>
                <a:gd name="T34" fmla="*/ 674287321 w 281"/>
                <a:gd name="T35" fmla="*/ 2147483647 h 254"/>
                <a:gd name="T36" fmla="*/ 1051885936 w 281"/>
                <a:gd name="T37" fmla="*/ 2147483647 h 254"/>
                <a:gd name="T38" fmla="*/ 1699201556 w 281"/>
                <a:gd name="T39" fmla="*/ 2147483647 h 254"/>
                <a:gd name="T40" fmla="*/ 0 w 281"/>
                <a:gd name="T41" fmla="*/ 2147483647 h 254"/>
                <a:gd name="T42" fmla="*/ 1267659540 w 281"/>
                <a:gd name="T43" fmla="*/ 2147483647 h 254"/>
                <a:gd name="T44" fmla="*/ 890055733 w 281"/>
                <a:gd name="T45" fmla="*/ 2147483647 h 254"/>
                <a:gd name="T46" fmla="*/ 1780116657 w 281"/>
                <a:gd name="T47" fmla="*/ 2147483647 h 254"/>
                <a:gd name="T48" fmla="*/ 1861031759 w 281"/>
                <a:gd name="T49" fmla="*/ 2147483647 h 254"/>
                <a:gd name="T50" fmla="*/ 2147483647 w 281"/>
                <a:gd name="T51" fmla="*/ 2147483647 h 254"/>
                <a:gd name="T52" fmla="*/ 2147483647 w 281"/>
                <a:gd name="T53" fmla="*/ 2147483647 h 254"/>
                <a:gd name="T54" fmla="*/ 2147483647 w 281"/>
                <a:gd name="T55" fmla="*/ 2147483647 h 254"/>
                <a:gd name="T56" fmla="*/ 2147483647 w 281"/>
                <a:gd name="T57" fmla="*/ 2147483647 h 254"/>
                <a:gd name="T58" fmla="*/ 2147483647 w 281"/>
                <a:gd name="T59" fmla="*/ 2147483647 h 254"/>
                <a:gd name="T60" fmla="*/ 2147483647 w 281"/>
                <a:gd name="T61" fmla="*/ 2147483647 h 254"/>
                <a:gd name="T62" fmla="*/ 2147483647 w 281"/>
                <a:gd name="T63" fmla="*/ 324412400 h 254"/>
                <a:gd name="T64" fmla="*/ 2147483647 w 281"/>
                <a:gd name="T65" fmla="*/ 351447200 h 254"/>
                <a:gd name="T66" fmla="*/ 2147483647 w 281"/>
                <a:gd name="T67" fmla="*/ 459586400 h 254"/>
                <a:gd name="T68" fmla="*/ 2147483647 w 281"/>
                <a:gd name="T69" fmla="*/ 513656000 h 254"/>
                <a:gd name="T70" fmla="*/ 2147483647 w 281"/>
                <a:gd name="T71" fmla="*/ 702899600 h 254"/>
                <a:gd name="T72" fmla="*/ 2147483647 w 281"/>
                <a:gd name="T73" fmla="*/ 784004000 h 254"/>
                <a:gd name="T74" fmla="*/ 2147483647 w 281"/>
                <a:gd name="T75" fmla="*/ 189243600 h 254"/>
                <a:gd name="T76" fmla="*/ 2147483647 w 281"/>
                <a:gd name="T77" fmla="*/ 1027312000 h 254"/>
                <a:gd name="T78" fmla="*/ 2147483647 w 281"/>
                <a:gd name="T79" fmla="*/ 1270625200 h 254"/>
                <a:gd name="T80" fmla="*/ 2147483647 w 281"/>
                <a:gd name="T81" fmla="*/ 1459863600 h 254"/>
                <a:gd name="T82" fmla="*/ 2147483647 w 281"/>
                <a:gd name="T83" fmla="*/ 1622072400 h 254"/>
                <a:gd name="T84" fmla="*/ 2147483647 w 281"/>
                <a:gd name="T85" fmla="*/ 1973519600 h 254"/>
                <a:gd name="T86" fmla="*/ 2147483647 w 281"/>
                <a:gd name="T87" fmla="*/ 1838350800 h 254"/>
                <a:gd name="T88" fmla="*/ 2147483647 w 281"/>
                <a:gd name="T89" fmla="*/ 1838350800 h 254"/>
                <a:gd name="T90" fmla="*/ 2147483647 w 281"/>
                <a:gd name="T91" fmla="*/ 2147483647 h 254"/>
                <a:gd name="T92" fmla="*/ 2147483647 w 281"/>
                <a:gd name="T93" fmla="*/ 2147483647 h 254"/>
                <a:gd name="T94" fmla="*/ 2147483647 w 281"/>
                <a:gd name="T95" fmla="*/ 2147483647 h 254"/>
                <a:gd name="T96" fmla="*/ 2147483647 w 281"/>
                <a:gd name="T97" fmla="*/ 2147483647 h 254"/>
                <a:gd name="T98" fmla="*/ 2147483647 w 281"/>
                <a:gd name="T99" fmla="*/ 2147483647 h 254"/>
                <a:gd name="T100" fmla="*/ 2147483647 w 281"/>
                <a:gd name="T101" fmla="*/ 2147483647 h 254"/>
                <a:gd name="T102" fmla="*/ 2147483647 w 281"/>
                <a:gd name="T103" fmla="*/ 2147483647 h 254"/>
                <a:gd name="T104" fmla="*/ 2147483647 w 281"/>
                <a:gd name="T105" fmla="*/ 2147483647 h 254"/>
                <a:gd name="T106" fmla="*/ 2147483647 w 281"/>
                <a:gd name="T107" fmla="*/ 2147483647 h 254"/>
                <a:gd name="T108" fmla="*/ 2147483647 w 281"/>
                <a:gd name="T109" fmla="*/ 2147483647 h 254"/>
                <a:gd name="T110" fmla="*/ 2147483647 w 281"/>
                <a:gd name="T111" fmla="*/ 2147483647 h 254"/>
                <a:gd name="T112" fmla="*/ 2147483647 w 281"/>
                <a:gd name="T113" fmla="*/ 2147483647 h 254"/>
                <a:gd name="T114" fmla="*/ 2147483647 w 281"/>
                <a:gd name="T115" fmla="*/ 2147483647 h 254"/>
                <a:gd name="T116" fmla="*/ 2147483647 w 281"/>
                <a:gd name="T117" fmla="*/ 2147483647 h 254"/>
                <a:gd name="T118" fmla="*/ 2147483647 w 281"/>
                <a:gd name="T119" fmla="*/ 2147483647 h 25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81" h="254">
                  <a:moveTo>
                    <a:pt x="190" y="15"/>
                  </a:moveTo>
                  <a:cubicBezTo>
                    <a:pt x="228" y="34"/>
                    <a:pt x="251" y="78"/>
                    <a:pt x="244" y="123"/>
                  </a:cubicBezTo>
                  <a:cubicBezTo>
                    <a:pt x="239" y="159"/>
                    <a:pt x="215" y="189"/>
                    <a:pt x="183" y="201"/>
                  </a:cubicBezTo>
                  <a:cubicBezTo>
                    <a:pt x="171" y="206"/>
                    <a:pt x="153" y="211"/>
                    <a:pt x="141" y="220"/>
                  </a:cubicBezTo>
                  <a:cubicBezTo>
                    <a:pt x="141" y="220"/>
                    <a:pt x="140" y="220"/>
                    <a:pt x="140" y="220"/>
                  </a:cubicBezTo>
                  <a:cubicBezTo>
                    <a:pt x="128" y="211"/>
                    <a:pt x="110" y="206"/>
                    <a:pt x="98" y="201"/>
                  </a:cubicBezTo>
                  <a:cubicBezTo>
                    <a:pt x="66" y="189"/>
                    <a:pt x="42" y="159"/>
                    <a:pt x="37" y="123"/>
                  </a:cubicBezTo>
                  <a:cubicBezTo>
                    <a:pt x="30" y="78"/>
                    <a:pt x="53" y="34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0" y="14"/>
                  </a:cubicBezTo>
                  <a:cubicBezTo>
                    <a:pt x="39" y="27"/>
                    <a:pt x="24" y="92"/>
                    <a:pt x="28" y="125"/>
                  </a:cubicBezTo>
                  <a:cubicBezTo>
                    <a:pt x="34" y="164"/>
                    <a:pt x="60" y="197"/>
                    <a:pt x="96" y="209"/>
                  </a:cubicBezTo>
                  <a:cubicBezTo>
                    <a:pt x="109" y="214"/>
                    <a:pt x="123" y="217"/>
                    <a:pt x="135" y="225"/>
                  </a:cubicBezTo>
                  <a:cubicBezTo>
                    <a:pt x="135" y="225"/>
                    <a:pt x="135" y="225"/>
                    <a:pt x="135" y="225"/>
                  </a:cubicBezTo>
                  <a:cubicBezTo>
                    <a:pt x="135" y="225"/>
                    <a:pt x="135" y="226"/>
                    <a:pt x="135" y="226"/>
                  </a:cubicBezTo>
                  <a:cubicBezTo>
                    <a:pt x="131" y="230"/>
                    <a:pt x="128" y="235"/>
                    <a:pt x="127" y="241"/>
                  </a:cubicBezTo>
                  <a:cubicBezTo>
                    <a:pt x="127" y="241"/>
                    <a:pt x="127" y="241"/>
                    <a:pt x="127" y="241"/>
                  </a:cubicBezTo>
                  <a:cubicBezTo>
                    <a:pt x="127" y="241"/>
                    <a:pt x="128" y="241"/>
                    <a:pt x="128" y="241"/>
                  </a:cubicBezTo>
                  <a:cubicBezTo>
                    <a:pt x="128" y="240"/>
                    <a:pt x="128" y="240"/>
                    <a:pt x="128" y="240"/>
                  </a:cubicBezTo>
                  <a:cubicBezTo>
                    <a:pt x="129" y="239"/>
                    <a:pt x="131" y="238"/>
                    <a:pt x="132" y="236"/>
                  </a:cubicBezTo>
                  <a:cubicBezTo>
                    <a:pt x="134" y="234"/>
                    <a:pt x="137" y="231"/>
                    <a:pt x="140" y="229"/>
                  </a:cubicBezTo>
                  <a:cubicBezTo>
                    <a:pt x="140" y="229"/>
                    <a:pt x="141" y="229"/>
                    <a:pt x="141" y="229"/>
                  </a:cubicBezTo>
                  <a:cubicBezTo>
                    <a:pt x="144" y="231"/>
                    <a:pt x="146" y="234"/>
                    <a:pt x="149" y="236"/>
                  </a:cubicBezTo>
                  <a:cubicBezTo>
                    <a:pt x="150" y="238"/>
                    <a:pt x="151" y="239"/>
                    <a:pt x="153" y="240"/>
                  </a:cubicBezTo>
                  <a:cubicBezTo>
                    <a:pt x="153" y="241"/>
                    <a:pt x="153" y="241"/>
                    <a:pt x="153" y="241"/>
                  </a:cubicBezTo>
                  <a:cubicBezTo>
                    <a:pt x="153" y="241"/>
                    <a:pt x="153" y="241"/>
                    <a:pt x="154" y="241"/>
                  </a:cubicBezTo>
                  <a:cubicBezTo>
                    <a:pt x="154" y="241"/>
                    <a:pt x="154" y="241"/>
                    <a:pt x="154" y="241"/>
                  </a:cubicBezTo>
                  <a:cubicBezTo>
                    <a:pt x="153" y="235"/>
                    <a:pt x="150" y="230"/>
                    <a:pt x="146" y="226"/>
                  </a:cubicBezTo>
                  <a:cubicBezTo>
                    <a:pt x="146" y="226"/>
                    <a:pt x="146" y="225"/>
                    <a:pt x="146" y="225"/>
                  </a:cubicBezTo>
                  <a:cubicBezTo>
                    <a:pt x="146" y="225"/>
                    <a:pt x="146" y="225"/>
                    <a:pt x="146" y="225"/>
                  </a:cubicBezTo>
                  <a:cubicBezTo>
                    <a:pt x="158" y="217"/>
                    <a:pt x="171" y="214"/>
                    <a:pt x="185" y="209"/>
                  </a:cubicBezTo>
                  <a:cubicBezTo>
                    <a:pt x="220" y="197"/>
                    <a:pt x="247" y="164"/>
                    <a:pt x="252" y="125"/>
                  </a:cubicBezTo>
                  <a:cubicBezTo>
                    <a:pt x="257" y="92"/>
                    <a:pt x="242" y="27"/>
                    <a:pt x="190" y="14"/>
                  </a:cubicBezTo>
                  <a:cubicBezTo>
                    <a:pt x="190" y="14"/>
                    <a:pt x="190" y="14"/>
                    <a:pt x="190" y="15"/>
                  </a:cubicBezTo>
                  <a:cubicBezTo>
                    <a:pt x="190" y="15"/>
                    <a:pt x="190" y="15"/>
                    <a:pt x="190" y="15"/>
                  </a:cubicBezTo>
                  <a:close/>
                  <a:moveTo>
                    <a:pt x="113" y="9"/>
                  </a:moveTo>
                  <a:cubicBezTo>
                    <a:pt x="108" y="9"/>
                    <a:pt x="104" y="5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9" y="13"/>
                    <a:pt x="99" y="13"/>
                  </a:cubicBezTo>
                  <a:cubicBezTo>
                    <a:pt x="103" y="12"/>
                    <a:pt x="106" y="12"/>
                    <a:pt x="110" y="11"/>
                  </a:cubicBezTo>
                  <a:cubicBezTo>
                    <a:pt x="106" y="12"/>
                    <a:pt x="102" y="13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5"/>
                  </a:cubicBezTo>
                  <a:cubicBezTo>
                    <a:pt x="103" y="20"/>
                    <a:pt x="110" y="16"/>
                    <a:pt x="113" y="10"/>
                  </a:cubicBezTo>
                  <a:cubicBezTo>
                    <a:pt x="113" y="10"/>
                    <a:pt x="113" y="10"/>
                    <a:pt x="113" y="9"/>
                  </a:cubicBezTo>
                  <a:cubicBezTo>
                    <a:pt x="113" y="9"/>
                    <a:pt x="113" y="9"/>
                    <a:pt x="113" y="9"/>
                  </a:cubicBezTo>
                  <a:close/>
                  <a:moveTo>
                    <a:pt x="101" y="1"/>
                  </a:moveTo>
                  <a:cubicBezTo>
                    <a:pt x="98" y="6"/>
                    <a:pt x="99" y="12"/>
                    <a:pt x="90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92" y="9"/>
                    <a:pt x="95" y="6"/>
                    <a:pt x="98" y="3"/>
                  </a:cubicBezTo>
                  <a:cubicBezTo>
                    <a:pt x="94" y="5"/>
                    <a:pt x="91" y="8"/>
                    <a:pt x="88" y="12"/>
                  </a:cubicBezTo>
                  <a:cubicBezTo>
                    <a:pt x="88" y="12"/>
                    <a:pt x="88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6" y="4"/>
                    <a:pt x="94" y="0"/>
                    <a:pt x="100" y="0"/>
                  </a:cubicBezTo>
                  <a:cubicBezTo>
                    <a:pt x="101" y="0"/>
                    <a:pt x="101" y="0"/>
                    <a:pt x="101" y="1"/>
                  </a:cubicBezTo>
                  <a:cubicBezTo>
                    <a:pt x="101" y="1"/>
                    <a:pt x="101" y="1"/>
                    <a:pt x="101" y="1"/>
                  </a:cubicBezTo>
                  <a:close/>
                  <a:moveTo>
                    <a:pt x="106" y="22"/>
                  </a:moveTo>
                  <a:cubicBezTo>
                    <a:pt x="101" y="19"/>
                    <a:pt x="99" y="13"/>
                    <a:pt x="91" y="17"/>
                  </a:cubicBezTo>
                  <a:cubicBezTo>
                    <a:pt x="90" y="18"/>
                    <a:pt x="90" y="18"/>
                    <a:pt x="90" y="18"/>
                  </a:cubicBezTo>
                  <a:cubicBezTo>
                    <a:pt x="90" y="18"/>
                    <a:pt x="90" y="18"/>
                    <a:pt x="91" y="19"/>
                  </a:cubicBezTo>
                  <a:cubicBezTo>
                    <a:pt x="94" y="20"/>
                    <a:pt x="98" y="21"/>
                    <a:pt x="102" y="22"/>
                  </a:cubicBezTo>
                  <a:cubicBezTo>
                    <a:pt x="98" y="22"/>
                    <a:pt x="93" y="21"/>
                    <a:pt x="90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9" y="19"/>
                    <a:pt x="89" y="20"/>
                    <a:pt x="89" y="20"/>
                  </a:cubicBezTo>
                  <a:cubicBezTo>
                    <a:pt x="92" y="27"/>
                    <a:pt x="100" y="27"/>
                    <a:pt x="106" y="23"/>
                  </a:cubicBezTo>
                  <a:cubicBezTo>
                    <a:pt x="106" y="23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lose/>
                  <a:moveTo>
                    <a:pt x="81" y="2"/>
                  </a:moveTo>
                  <a:cubicBezTo>
                    <a:pt x="80" y="8"/>
                    <a:pt x="84" y="14"/>
                    <a:pt x="74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19"/>
                    <a:pt x="74" y="18"/>
                    <a:pt x="74" y="18"/>
                  </a:cubicBezTo>
                  <a:cubicBezTo>
                    <a:pt x="75" y="14"/>
                    <a:pt x="77" y="9"/>
                    <a:pt x="79" y="5"/>
                  </a:cubicBezTo>
                  <a:cubicBezTo>
                    <a:pt x="76" y="9"/>
                    <a:pt x="74" y="14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2" y="19"/>
                    <a:pt x="71" y="19"/>
                  </a:cubicBezTo>
                  <a:cubicBezTo>
                    <a:pt x="67" y="11"/>
                    <a:pt x="73" y="4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1" y="1"/>
                    <a:pt x="81" y="1"/>
                    <a:pt x="81" y="2"/>
                  </a:cubicBezTo>
                  <a:close/>
                  <a:moveTo>
                    <a:pt x="95" y="28"/>
                  </a:moveTo>
                  <a:cubicBezTo>
                    <a:pt x="89" y="26"/>
                    <a:pt x="86" y="20"/>
                    <a:pt x="77" y="26"/>
                  </a:cubicBezTo>
                  <a:cubicBezTo>
                    <a:pt x="77" y="26"/>
                    <a:pt x="77" y="26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82" y="28"/>
                    <a:pt x="86" y="29"/>
                    <a:pt x="91" y="29"/>
                  </a:cubicBezTo>
                  <a:cubicBezTo>
                    <a:pt x="86" y="29"/>
                    <a:pt x="81" y="29"/>
                    <a:pt x="76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6" y="28"/>
                    <a:pt x="76" y="29"/>
                    <a:pt x="76" y="29"/>
                  </a:cubicBezTo>
                  <a:cubicBezTo>
                    <a:pt x="80" y="37"/>
                    <a:pt x="89" y="35"/>
                    <a:pt x="95" y="29"/>
                  </a:cubicBezTo>
                  <a:cubicBezTo>
                    <a:pt x="95" y="29"/>
                    <a:pt x="95" y="29"/>
                    <a:pt x="95" y="28"/>
                  </a:cubicBezTo>
                  <a:cubicBezTo>
                    <a:pt x="95" y="28"/>
                    <a:pt x="95" y="28"/>
                    <a:pt x="95" y="28"/>
                  </a:cubicBezTo>
                  <a:close/>
                  <a:moveTo>
                    <a:pt x="60" y="7"/>
                  </a:moveTo>
                  <a:cubicBezTo>
                    <a:pt x="61" y="15"/>
                    <a:pt x="68" y="20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8" y="29"/>
                  </a:cubicBezTo>
                  <a:cubicBezTo>
                    <a:pt x="58" y="28"/>
                    <a:pt x="58" y="27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7" y="25"/>
                    <a:pt x="57" y="25"/>
                    <a:pt x="57" y="26"/>
                  </a:cubicBezTo>
                  <a:cubicBezTo>
                    <a:pt x="57" y="27"/>
                    <a:pt x="57" y="28"/>
                    <a:pt x="57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7" y="30"/>
                    <a:pt x="56" y="30"/>
                  </a:cubicBezTo>
                  <a:cubicBezTo>
                    <a:pt x="49" y="24"/>
                    <a:pt x="52" y="13"/>
                    <a:pt x="59" y="7"/>
                  </a:cubicBezTo>
                  <a:cubicBezTo>
                    <a:pt x="59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lose/>
                  <a:moveTo>
                    <a:pt x="85" y="37"/>
                  </a:moveTo>
                  <a:cubicBezTo>
                    <a:pt x="78" y="36"/>
                    <a:pt x="73" y="28"/>
                    <a:pt x="64" y="37"/>
                  </a:cubicBezTo>
                  <a:cubicBezTo>
                    <a:pt x="64" y="37"/>
                    <a:pt x="64" y="37"/>
                    <a:pt x="64" y="38"/>
                  </a:cubicBezTo>
                  <a:cubicBezTo>
                    <a:pt x="64" y="38"/>
                    <a:pt x="64" y="38"/>
                    <a:pt x="65" y="38"/>
                  </a:cubicBezTo>
                  <a:cubicBezTo>
                    <a:pt x="66" y="38"/>
                    <a:pt x="67" y="38"/>
                    <a:pt x="67" y="38"/>
                  </a:cubicBezTo>
                  <a:cubicBezTo>
                    <a:pt x="68" y="38"/>
                    <a:pt x="68" y="39"/>
                    <a:pt x="68" y="39"/>
                  </a:cubicBezTo>
                  <a:cubicBezTo>
                    <a:pt x="68" y="39"/>
                    <a:pt x="68" y="39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9" y="49"/>
                    <a:pt x="79" y="45"/>
                    <a:pt x="85" y="38"/>
                  </a:cubicBezTo>
                  <a:cubicBezTo>
                    <a:pt x="85" y="38"/>
                    <a:pt x="85" y="37"/>
                    <a:pt x="85" y="37"/>
                  </a:cubicBezTo>
                  <a:cubicBezTo>
                    <a:pt x="85" y="37"/>
                    <a:pt x="85" y="37"/>
                    <a:pt x="85" y="37"/>
                  </a:cubicBezTo>
                  <a:close/>
                  <a:moveTo>
                    <a:pt x="41" y="20"/>
                  </a:moveTo>
                  <a:cubicBezTo>
                    <a:pt x="44" y="28"/>
                    <a:pt x="52" y="32"/>
                    <a:pt x="46" y="45"/>
                  </a:cubicBezTo>
                  <a:cubicBezTo>
                    <a:pt x="46" y="45"/>
                    <a:pt x="46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4" y="43"/>
                    <a:pt x="44" y="40"/>
                    <a:pt x="43" y="38"/>
                  </a:cubicBezTo>
                  <a:cubicBezTo>
                    <a:pt x="43" y="38"/>
                    <a:pt x="43" y="38"/>
                    <a:pt x="42" y="38"/>
                  </a:cubicBezTo>
                  <a:cubicBezTo>
                    <a:pt x="42" y="38"/>
                    <a:pt x="42" y="38"/>
                    <a:pt x="42" y="39"/>
                  </a:cubicBezTo>
                  <a:cubicBezTo>
                    <a:pt x="42" y="41"/>
                    <a:pt x="43" y="44"/>
                    <a:pt x="44" y="46"/>
                  </a:cubicBezTo>
                  <a:cubicBezTo>
                    <a:pt x="44" y="46"/>
                    <a:pt x="44" y="47"/>
                    <a:pt x="44" y="47"/>
                  </a:cubicBezTo>
                  <a:cubicBezTo>
                    <a:pt x="44" y="47"/>
                    <a:pt x="43" y="47"/>
                    <a:pt x="43" y="47"/>
                  </a:cubicBezTo>
                  <a:cubicBezTo>
                    <a:pt x="33" y="42"/>
                    <a:pt x="34" y="2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1" y="20"/>
                    <a:pt x="41" y="20"/>
                  </a:cubicBezTo>
                  <a:close/>
                  <a:moveTo>
                    <a:pt x="76" y="49"/>
                  </a:moveTo>
                  <a:cubicBezTo>
                    <a:pt x="68" y="49"/>
                    <a:pt x="62" y="41"/>
                    <a:pt x="53" y="52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5" y="53"/>
                    <a:pt x="57" y="53"/>
                    <a:pt x="59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4"/>
                    <a:pt x="60" y="54"/>
                    <a:pt x="59" y="54"/>
                  </a:cubicBezTo>
                  <a:cubicBezTo>
                    <a:pt x="57" y="54"/>
                    <a:pt x="55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6"/>
                    <a:pt x="52" y="56"/>
                  </a:cubicBezTo>
                  <a:cubicBezTo>
                    <a:pt x="60" y="65"/>
                    <a:pt x="71" y="59"/>
                    <a:pt x="76" y="50"/>
                  </a:cubicBezTo>
                  <a:cubicBezTo>
                    <a:pt x="76" y="50"/>
                    <a:pt x="76" y="49"/>
                    <a:pt x="76" y="49"/>
                  </a:cubicBezTo>
                  <a:cubicBezTo>
                    <a:pt x="76" y="49"/>
                    <a:pt x="76" y="49"/>
                    <a:pt x="76" y="49"/>
                  </a:cubicBezTo>
                  <a:close/>
                  <a:moveTo>
                    <a:pt x="23" y="43"/>
                  </a:moveTo>
                  <a:cubicBezTo>
                    <a:pt x="28" y="50"/>
                    <a:pt x="38" y="51"/>
                    <a:pt x="34" y="68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4" y="68"/>
                    <a:pt x="33" y="68"/>
                    <a:pt x="33" y="68"/>
                  </a:cubicBezTo>
                  <a:cubicBezTo>
                    <a:pt x="32" y="65"/>
                    <a:pt x="30" y="63"/>
                    <a:pt x="29" y="60"/>
                  </a:cubicBezTo>
                  <a:cubicBezTo>
                    <a:pt x="29" y="60"/>
                    <a:pt x="28" y="59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9" y="64"/>
                    <a:pt x="31" y="67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70"/>
                    <a:pt x="32" y="71"/>
                    <a:pt x="32" y="71"/>
                  </a:cubicBezTo>
                  <a:cubicBezTo>
                    <a:pt x="20" y="69"/>
                    <a:pt x="18" y="54"/>
                    <a:pt x="22" y="43"/>
                  </a:cubicBezTo>
                  <a:cubicBezTo>
                    <a:pt x="22" y="43"/>
                    <a:pt x="22" y="42"/>
                    <a:pt x="22" y="42"/>
                  </a:cubicBezTo>
                  <a:cubicBezTo>
                    <a:pt x="23" y="42"/>
                    <a:pt x="23" y="42"/>
                    <a:pt x="23" y="43"/>
                  </a:cubicBezTo>
                  <a:close/>
                  <a:moveTo>
                    <a:pt x="69" y="64"/>
                  </a:moveTo>
                  <a:cubicBezTo>
                    <a:pt x="60" y="65"/>
                    <a:pt x="52" y="58"/>
                    <a:pt x="44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7" y="72"/>
                    <a:pt x="50" y="72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4" y="72"/>
                    <a:pt x="53" y="72"/>
                    <a:pt x="53" y="72"/>
                  </a:cubicBezTo>
                  <a:cubicBezTo>
                    <a:pt x="50" y="73"/>
                    <a:pt x="47" y="74"/>
                    <a:pt x="44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75"/>
                    <a:pt x="43" y="76"/>
                    <a:pt x="43" y="76"/>
                  </a:cubicBezTo>
                  <a:cubicBezTo>
                    <a:pt x="53" y="84"/>
                    <a:pt x="64" y="76"/>
                    <a:pt x="69" y="65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lose/>
                  <a:moveTo>
                    <a:pt x="13" y="68"/>
                  </a:moveTo>
                  <a:cubicBezTo>
                    <a:pt x="19" y="76"/>
                    <a:pt x="30" y="76"/>
                    <a:pt x="27" y="93"/>
                  </a:cubicBezTo>
                  <a:cubicBezTo>
                    <a:pt x="27" y="93"/>
                    <a:pt x="27" y="94"/>
                    <a:pt x="27" y="94"/>
                  </a:cubicBezTo>
                  <a:cubicBezTo>
                    <a:pt x="27" y="94"/>
                    <a:pt x="27" y="94"/>
                    <a:pt x="26" y="93"/>
                  </a:cubicBezTo>
                  <a:cubicBezTo>
                    <a:pt x="24" y="91"/>
                    <a:pt x="22" y="88"/>
                    <a:pt x="21" y="85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5"/>
                    <a:pt x="20" y="85"/>
                    <a:pt x="20" y="86"/>
                  </a:cubicBezTo>
                  <a:cubicBezTo>
                    <a:pt x="22" y="89"/>
                    <a:pt x="24" y="92"/>
                    <a:pt x="26" y="96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12" y="96"/>
                    <a:pt x="9" y="81"/>
                    <a:pt x="12" y="69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lose/>
                  <a:moveTo>
                    <a:pt x="64" y="82"/>
                  </a:moveTo>
                  <a:cubicBezTo>
                    <a:pt x="55" y="85"/>
                    <a:pt x="46" y="78"/>
                    <a:pt x="39" y="94"/>
                  </a:cubicBezTo>
                  <a:cubicBezTo>
                    <a:pt x="39" y="94"/>
                    <a:pt x="39" y="95"/>
                    <a:pt x="39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3" y="94"/>
                    <a:pt x="46" y="93"/>
                    <a:pt x="49" y="91"/>
                  </a:cubicBezTo>
                  <a:cubicBezTo>
                    <a:pt x="49" y="91"/>
                    <a:pt x="49" y="91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6" y="94"/>
                    <a:pt x="42" y="96"/>
                    <a:pt x="39" y="97"/>
                  </a:cubicBezTo>
                  <a:cubicBezTo>
                    <a:pt x="39" y="97"/>
                    <a:pt x="38" y="97"/>
                    <a:pt x="38" y="97"/>
                  </a:cubicBezTo>
                  <a:cubicBezTo>
                    <a:pt x="38" y="98"/>
                    <a:pt x="38" y="98"/>
                    <a:pt x="39" y="98"/>
                  </a:cubicBezTo>
                  <a:cubicBezTo>
                    <a:pt x="50" y="105"/>
                    <a:pt x="61" y="95"/>
                    <a:pt x="64" y="83"/>
                  </a:cubicBezTo>
                  <a:cubicBezTo>
                    <a:pt x="64" y="83"/>
                    <a:pt x="64" y="82"/>
                    <a:pt x="64" y="82"/>
                  </a:cubicBezTo>
                  <a:cubicBezTo>
                    <a:pt x="64" y="82"/>
                    <a:pt x="64" y="82"/>
                    <a:pt x="64" y="82"/>
                  </a:cubicBezTo>
                  <a:close/>
                  <a:moveTo>
                    <a:pt x="1" y="103"/>
                  </a:moveTo>
                  <a:cubicBezTo>
                    <a:pt x="10" y="108"/>
                    <a:pt x="20" y="102"/>
                    <a:pt x="25" y="120"/>
                  </a:cubicBezTo>
                  <a:cubicBezTo>
                    <a:pt x="25" y="120"/>
                    <a:pt x="25" y="121"/>
                    <a:pt x="25" y="121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21" y="119"/>
                    <a:pt x="18" y="117"/>
                    <a:pt x="15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4" y="115"/>
                    <a:pt x="14" y="116"/>
                    <a:pt x="14" y="116"/>
                  </a:cubicBezTo>
                  <a:cubicBezTo>
                    <a:pt x="18" y="119"/>
                    <a:pt x="21" y="121"/>
                    <a:pt x="25" y="123"/>
                  </a:cubicBezTo>
                  <a:cubicBezTo>
                    <a:pt x="25" y="123"/>
                    <a:pt x="25" y="123"/>
                    <a:pt x="25" y="124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12" y="130"/>
                    <a:pt x="2" y="117"/>
                    <a:pt x="0" y="104"/>
                  </a:cubicBezTo>
                  <a:cubicBezTo>
                    <a:pt x="0" y="104"/>
                    <a:pt x="0" y="103"/>
                    <a:pt x="0" y="103"/>
                  </a:cubicBezTo>
                  <a:cubicBezTo>
                    <a:pt x="1" y="103"/>
                    <a:pt x="1" y="103"/>
                    <a:pt x="1" y="103"/>
                  </a:cubicBezTo>
                  <a:close/>
                  <a:moveTo>
                    <a:pt x="63" y="100"/>
                  </a:moveTo>
                  <a:cubicBezTo>
                    <a:pt x="54" y="105"/>
                    <a:pt x="43" y="99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9"/>
                    <a:pt x="39" y="119"/>
                    <a:pt x="39" y="118"/>
                  </a:cubicBezTo>
                  <a:cubicBezTo>
                    <a:pt x="43" y="117"/>
                    <a:pt x="46" y="115"/>
                    <a:pt x="49" y="112"/>
                  </a:cubicBezTo>
                  <a:cubicBezTo>
                    <a:pt x="50" y="112"/>
                    <a:pt x="50" y="112"/>
                    <a:pt x="50" y="113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46" y="116"/>
                    <a:pt x="43" y="119"/>
                    <a:pt x="39" y="121"/>
                  </a:cubicBezTo>
                  <a:cubicBezTo>
                    <a:pt x="39" y="121"/>
                    <a:pt x="39" y="121"/>
                    <a:pt x="39" y="121"/>
                  </a:cubicBezTo>
                  <a:cubicBezTo>
                    <a:pt x="39" y="121"/>
                    <a:pt x="39" y="122"/>
                    <a:pt x="39" y="122"/>
                  </a:cubicBezTo>
                  <a:cubicBezTo>
                    <a:pt x="52" y="127"/>
                    <a:pt x="62" y="115"/>
                    <a:pt x="63" y="101"/>
                  </a:cubicBezTo>
                  <a:cubicBezTo>
                    <a:pt x="63" y="101"/>
                    <a:pt x="63" y="100"/>
                    <a:pt x="63" y="100"/>
                  </a:cubicBezTo>
                  <a:cubicBezTo>
                    <a:pt x="63" y="100"/>
                    <a:pt x="63" y="100"/>
                    <a:pt x="63" y="100"/>
                  </a:cubicBezTo>
                  <a:close/>
                  <a:moveTo>
                    <a:pt x="0" y="148"/>
                  </a:moveTo>
                  <a:cubicBezTo>
                    <a:pt x="11" y="147"/>
                    <a:pt x="18" y="136"/>
                    <a:pt x="31" y="150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31" y="151"/>
                    <a:pt x="31" y="151"/>
                    <a:pt x="31" y="151"/>
                  </a:cubicBezTo>
                  <a:cubicBezTo>
                    <a:pt x="27" y="151"/>
                    <a:pt x="22" y="151"/>
                    <a:pt x="18" y="151"/>
                  </a:cubicBezTo>
                  <a:cubicBezTo>
                    <a:pt x="18" y="151"/>
                    <a:pt x="17" y="151"/>
                    <a:pt x="17" y="151"/>
                  </a:cubicBezTo>
                  <a:cubicBezTo>
                    <a:pt x="17" y="152"/>
                    <a:pt x="17" y="152"/>
                    <a:pt x="18" y="152"/>
                  </a:cubicBezTo>
                  <a:cubicBezTo>
                    <a:pt x="23" y="153"/>
                    <a:pt x="28" y="153"/>
                    <a:pt x="32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33" y="153"/>
                    <a:pt x="33" y="154"/>
                  </a:cubicBezTo>
                  <a:cubicBezTo>
                    <a:pt x="24" y="167"/>
                    <a:pt x="8" y="160"/>
                    <a:pt x="0" y="1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lose/>
                  <a:moveTo>
                    <a:pt x="64" y="118"/>
                  </a:moveTo>
                  <a:cubicBezTo>
                    <a:pt x="57" y="126"/>
                    <a:pt x="44" y="125"/>
                    <a:pt x="46" y="145"/>
                  </a:cubicBezTo>
                  <a:cubicBezTo>
                    <a:pt x="46" y="145"/>
                    <a:pt x="46" y="146"/>
                    <a:pt x="47" y="146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50" y="142"/>
                    <a:pt x="53" y="138"/>
                    <a:pt x="55" y="135"/>
                  </a:cubicBezTo>
                  <a:cubicBezTo>
                    <a:pt x="55" y="134"/>
                    <a:pt x="56" y="134"/>
                    <a:pt x="56" y="135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54" y="140"/>
                    <a:pt x="51" y="144"/>
                    <a:pt x="47" y="148"/>
                  </a:cubicBezTo>
                  <a:cubicBezTo>
                    <a:pt x="47" y="148"/>
                    <a:pt x="47" y="148"/>
                    <a:pt x="47" y="149"/>
                  </a:cubicBezTo>
                  <a:cubicBezTo>
                    <a:pt x="47" y="149"/>
                    <a:pt x="48" y="149"/>
                    <a:pt x="48" y="149"/>
                  </a:cubicBezTo>
                  <a:cubicBezTo>
                    <a:pt x="63" y="149"/>
                    <a:pt x="68" y="132"/>
                    <a:pt x="65" y="118"/>
                  </a:cubicBezTo>
                  <a:cubicBezTo>
                    <a:pt x="65" y="118"/>
                    <a:pt x="64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close/>
                  <a:moveTo>
                    <a:pt x="14" y="181"/>
                  </a:moveTo>
                  <a:cubicBezTo>
                    <a:pt x="25" y="178"/>
                    <a:pt x="30" y="165"/>
                    <a:pt x="47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7" y="177"/>
                    <a:pt x="47" y="177"/>
                    <a:pt x="46" y="177"/>
                  </a:cubicBezTo>
                  <a:cubicBezTo>
                    <a:pt x="42" y="178"/>
                    <a:pt x="37" y="179"/>
                    <a:pt x="33" y="180"/>
                  </a:cubicBezTo>
                  <a:cubicBezTo>
                    <a:pt x="32" y="180"/>
                    <a:pt x="32" y="181"/>
                    <a:pt x="32" y="181"/>
                  </a:cubicBezTo>
                  <a:cubicBezTo>
                    <a:pt x="32" y="181"/>
                    <a:pt x="32" y="182"/>
                    <a:pt x="33" y="182"/>
                  </a:cubicBezTo>
                  <a:cubicBezTo>
                    <a:pt x="38" y="181"/>
                    <a:pt x="43" y="180"/>
                    <a:pt x="48" y="178"/>
                  </a:cubicBezTo>
                  <a:cubicBezTo>
                    <a:pt x="49" y="178"/>
                    <a:pt x="49" y="178"/>
                    <a:pt x="49" y="178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42" y="195"/>
                    <a:pt x="25" y="192"/>
                    <a:pt x="14" y="182"/>
                  </a:cubicBezTo>
                  <a:cubicBezTo>
                    <a:pt x="14" y="182"/>
                    <a:pt x="14" y="182"/>
                    <a:pt x="14" y="182"/>
                  </a:cubicBezTo>
                  <a:cubicBezTo>
                    <a:pt x="14" y="182"/>
                    <a:pt x="14" y="181"/>
                    <a:pt x="14" y="181"/>
                  </a:cubicBezTo>
                  <a:close/>
                  <a:moveTo>
                    <a:pt x="72" y="137"/>
                  </a:moveTo>
                  <a:cubicBezTo>
                    <a:pt x="66" y="147"/>
                    <a:pt x="54" y="147"/>
                    <a:pt x="58" y="167"/>
                  </a:cubicBezTo>
                  <a:cubicBezTo>
                    <a:pt x="58" y="167"/>
                    <a:pt x="58" y="167"/>
                    <a:pt x="59" y="167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62" y="163"/>
                    <a:pt x="64" y="159"/>
                    <a:pt x="66" y="155"/>
                  </a:cubicBezTo>
                  <a:cubicBezTo>
                    <a:pt x="66" y="155"/>
                    <a:pt x="66" y="155"/>
                    <a:pt x="67" y="155"/>
                  </a:cubicBezTo>
                  <a:cubicBezTo>
                    <a:pt x="67" y="155"/>
                    <a:pt x="67" y="155"/>
                    <a:pt x="67" y="156"/>
                  </a:cubicBezTo>
                  <a:cubicBezTo>
                    <a:pt x="65" y="161"/>
                    <a:pt x="63" y="165"/>
                    <a:pt x="60" y="170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75" y="168"/>
                    <a:pt x="78" y="151"/>
                    <a:pt x="73" y="137"/>
                  </a:cubicBezTo>
                  <a:cubicBezTo>
                    <a:pt x="73" y="137"/>
                    <a:pt x="73" y="137"/>
                    <a:pt x="73" y="137"/>
                  </a:cubicBezTo>
                  <a:cubicBezTo>
                    <a:pt x="73" y="137"/>
                    <a:pt x="72" y="137"/>
                    <a:pt x="72" y="137"/>
                  </a:cubicBezTo>
                  <a:close/>
                  <a:moveTo>
                    <a:pt x="36" y="215"/>
                  </a:moveTo>
                  <a:cubicBezTo>
                    <a:pt x="46" y="207"/>
                    <a:pt x="48" y="191"/>
                    <a:pt x="69" y="198"/>
                  </a:cubicBezTo>
                  <a:cubicBezTo>
                    <a:pt x="69" y="198"/>
                    <a:pt x="69" y="198"/>
                    <a:pt x="69" y="198"/>
                  </a:cubicBezTo>
                  <a:cubicBezTo>
                    <a:pt x="69" y="199"/>
                    <a:pt x="69" y="199"/>
                    <a:pt x="69" y="199"/>
                  </a:cubicBezTo>
                  <a:cubicBezTo>
                    <a:pt x="64" y="202"/>
                    <a:pt x="59" y="205"/>
                    <a:pt x="54" y="208"/>
                  </a:cubicBezTo>
                  <a:cubicBezTo>
                    <a:pt x="54" y="208"/>
                    <a:pt x="54" y="209"/>
                    <a:pt x="54" y="209"/>
                  </a:cubicBezTo>
                  <a:cubicBezTo>
                    <a:pt x="54" y="209"/>
                    <a:pt x="54" y="209"/>
                    <a:pt x="54" y="209"/>
                  </a:cubicBezTo>
                  <a:cubicBezTo>
                    <a:pt x="60" y="207"/>
                    <a:pt x="66" y="203"/>
                    <a:pt x="71" y="200"/>
                  </a:cubicBezTo>
                  <a:cubicBezTo>
                    <a:pt x="72" y="200"/>
                    <a:pt x="72" y="200"/>
                    <a:pt x="72" y="200"/>
                  </a:cubicBezTo>
                  <a:cubicBezTo>
                    <a:pt x="72" y="200"/>
                    <a:pt x="72" y="200"/>
                    <a:pt x="72" y="200"/>
                  </a:cubicBezTo>
                  <a:cubicBezTo>
                    <a:pt x="70" y="220"/>
                    <a:pt x="51" y="222"/>
                    <a:pt x="36" y="216"/>
                  </a:cubicBezTo>
                  <a:cubicBezTo>
                    <a:pt x="36" y="215"/>
                    <a:pt x="36" y="215"/>
                    <a:pt x="36" y="215"/>
                  </a:cubicBezTo>
                  <a:cubicBezTo>
                    <a:pt x="36" y="215"/>
                    <a:pt x="36" y="215"/>
                    <a:pt x="36" y="215"/>
                  </a:cubicBezTo>
                  <a:close/>
                  <a:moveTo>
                    <a:pt x="85" y="150"/>
                  </a:moveTo>
                  <a:cubicBezTo>
                    <a:pt x="80" y="161"/>
                    <a:pt x="67" y="165"/>
                    <a:pt x="75" y="185"/>
                  </a:cubicBezTo>
                  <a:cubicBezTo>
                    <a:pt x="76" y="185"/>
                    <a:pt x="76" y="186"/>
                    <a:pt x="76" y="186"/>
                  </a:cubicBezTo>
                  <a:cubicBezTo>
                    <a:pt x="76" y="186"/>
                    <a:pt x="76" y="185"/>
                    <a:pt x="76" y="185"/>
                  </a:cubicBezTo>
                  <a:cubicBezTo>
                    <a:pt x="78" y="180"/>
                    <a:pt x="80" y="175"/>
                    <a:pt x="82" y="170"/>
                  </a:cubicBezTo>
                  <a:cubicBezTo>
                    <a:pt x="82" y="169"/>
                    <a:pt x="82" y="169"/>
                    <a:pt x="82" y="169"/>
                  </a:cubicBezTo>
                  <a:cubicBezTo>
                    <a:pt x="83" y="169"/>
                    <a:pt x="83" y="170"/>
                    <a:pt x="83" y="170"/>
                  </a:cubicBezTo>
                  <a:cubicBezTo>
                    <a:pt x="81" y="176"/>
                    <a:pt x="80" y="182"/>
                    <a:pt x="78" y="188"/>
                  </a:cubicBezTo>
                  <a:cubicBezTo>
                    <a:pt x="77" y="188"/>
                    <a:pt x="77" y="188"/>
                    <a:pt x="78" y="188"/>
                  </a:cubicBezTo>
                  <a:cubicBezTo>
                    <a:pt x="78" y="188"/>
                    <a:pt x="78" y="188"/>
                    <a:pt x="78" y="188"/>
                  </a:cubicBezTo>
                  <a:cubicBezTo>
                    <a:pt x="94" y="183"/>
                    <a:pt x="94" y="164"/>
                    <a:pt x="86" y="150"/>
                  </a:cubicBezTo>
                  <a:cubicBezTo>
                    <a:pt x="86" y="150"/>
                    <a:pt x="85" y="150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lose/>
                  <a:moveTo>
                    <a:pt x="63" y="234"/>
                  </a:moveTo>
                  <a:cubicBezTo>
                    <a:pt x="72" y="224"/>
                    <a:pt x="71" y="209"/>
                    <a:pt x="93" y="211"/>
                  </a:cubicBezTo>
                  <a:cubicBezTo>
                    <a:pt x="93" y="211"/>
                    <a:pt x="94" y="211"/>
                    <a:pt x="94" y="212"/>
                  </a:cubicBezTo>
                  <a:cubicBezTo>
                    <a:pt x="94" y="212"/>
                    <a:pt x="94" y="212"/>
                    <a:pt x="94" y="212"/>
                  </a:cubicBezTo>
                  <a:cubicBezTo>
                    <a:pt x="89" y="216"/>
                    <a:pt x="85" y="220"/>
                    <a:pt x="80" y="224"/>
                  </a:cubicBezTo>
                  <a:cubicBezTo>
                    <a:pt x="80" y="224"/>
                    <a:pt x="80" y="225"/>
                    <a:pt x="80" y="225"/>
                  </a:cubicBezTo>
                  <a:cubicBezTo>
                    <a:pt x="80" y="225"/>
                    <a:pt x="80" y="225"/>
                    <a:pt x="81" y="225"/>
                  </a:cubicBezTo>
                  <a:cubicBezTo>
                    <a:pt x="86" y="221"/>
                    <a:pt x="91" y="217"/>
                    <a:pt x="96" y="213"/>
                  </a:cubicBezTo>
                  <a:cubicBezTo>
                    <a:pt x="96" y="213"/>
                    <a:pt x="96" y="213"/>
                    <a:pt x="97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7" y="233"/>
                    <a:pt x="79" y="239"/>
                    <a:pt x="64" y="235"/>
                  </a:cubicBezTo>
                  <a:cubicBezTo>
                    <a:pt x="63" y="235"/>
                    <a:pt x="63" y="234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lose/>
                  <a:moveTo>
                    <a:pt x="98" y="163"/>
                  </a:moveTo>
                  <a:cubicBezTo>
                    <a:pt x="97" y="175"/>
                    <a:pt x="86" y="183"/>
                    <a:pt x="100" y="199"/>
                  </a:cubicBezTo>
                  <a:cubicBezTo>
                    <a:pt x="100" y="199"/>
                    <a:pt x="101" y="199"/>
                    <a:pt x="101" y="199"/>
                  </a:cubicBezTo>
                  <a:cubicBezTo>
                    <a:pt x="101" y="199"/>
                    <a:pt x="101" y="199"/>
                    <a:pt x="101" y="199"/>
                  </a:cubicBezTo>
                  <a:cubicBezTo>
                    <a:pt x="101" y="193"/>
                    <a:pt x="102" y="188"/>
                    <a:pt x="101" y="182"/>
                  </a:cubicBezTo>
                  <a:cubicBezTo>
                    <a:pt x="101" y="182"/>
                    <a:pt x="102" y="182"/>
                    <a:pt x="102" y="182"/>
                  </a:cubicBezTo>
                  <a:cubicBezTo>
                    <a:pt x="102" y="182"/>
                    <a:pt x="102" y="182"/>
                    <a:pt x="102" y="182"/>
                  </a:cubicBezTo>
                  <a:cubicBezTo>
                    <a:pt x="103" y="188"/>
                    <a:pt x="103" y="194"/>
                    <a:pt x="103" y="201"/>
                  </a:cubicBezTo>
                  <a:cubicBezTo>
                    <a:pt x="103" y="201"/>
                    <a:pt x="103" y="201"/>
                    <a:pt x="103" y="201"/>
                  </a:cubicBezTo>
                  <a:cubicBezTo>
                    <a:pt x="103" y="201"/>
                    <a:pt x="104" y="201"/>
                    <a:pt x="104" y="201"/>
                  </a:cubicBezTo>
                  <a:cubicBezTo>
                    <a:pt x="117" y="190"/>
                    <a:pt x="111" y="172"/>
                    <a:pt x="99" y="162"/>
                  </a:cubicBezTo>
                  <a:cubicBezTo>
                    <a:pt x="99" y="162"/>
                    <a:pt x="99" y="162"/>
                    <a:pt x="98" y="162"/>
                  </a:cubicBezTo>
                  <a:cubicBezTo>
                    <a:pt x="98" y="162"/>
                    <a:pt x="98" y="162"/>
                    <a:pt x="98" y="163"/>
                  </a:cubicBezTo>
                  <a:close/>
                  <a:moveTo>
                    <a:pt x="118" y="171"/>
                  </a:moveTo>
                  <a:cubicBezTo>
                    <a:pt x="118" y="184"/>
                    <a:pt x="107" y="193"/>
                    <a:pt x="123" y="208"/>
                  </a:cubicBezTo>
                  <a:cubicBezTo>
                    <a:pt x="123" y="208"/>
                    <a:pt x="123" y="208"/>
                    <a:pt x="123" y="208"/>
                  </a:cubicBezTo>
                  <a:cubicBezTo>
                    <a:pt x="123" y="208"/>
                    <a:pt x="123" y="207"/>
                    <a:pt x="123" y="207"/>
                  </a:cubicBezTo>
                  <a:cubicBezTo>
                    <a:pt x="123" y="202"/>
                    <a:pt x="123" y="196"/>
                    <a:pt x="123" y="191"/>
                  </a:cubicBezTo>
                  <a:cubicBezTo>
                    <a:pt x="122" y="190"/>
                    <a:pt x="123" y="190"/>
                    <a:pt x="123" y="190"/>
                  </a:cubicBezTo>
                  <a:cubicBezTo>
                    <a:pt x="123" y="190"/>
                    <a:pt x="124" y="190"/>
                    <a:pt x="124" y="190"/>
                  </a:cubicBezTo>
                  <a:cubicBezTo>
                    <a:pt x="125" y="197"/>
                    <a:pt x="125" y="203"/>
                    <a:pt x="125" y="209"/>
                  </a:cubicBezTo>
                  <a:cubicBezTo>
                    <a:pt x="125" y="209"/>
                    <a:pt x="126" y="209"/>
                    <a:pt x="126" y="209"/>
                  </a:cubicBezTo>
                  <a:cubicBezTo>
                    <a:pt x="126" y="209"/>
                    <a:pt x="126" y="209"/>
                    <a:pt x="126" y="209"/>
                  </a:cubicBezTo>
                  <a:cubicBezTo>
                    <a:pt x="139" y="197"/>
                    <a:pt x="131" y="180"/>
                    <a:pt x="119" y="171"/>
                  </a:cubicBezTo>
                  <a:cubicBezTo>
                    <a:pt x="119" y="171"/>
                    <a:pt x="118" y="171"/>
                    <a:pt x="118" y="171"/>
                  </a:cubicBezTo>
                  <a:cubicBezTo>
                    <a:pt x="118" y="171"/>
                    <a:pt x="118" y="171"/>
                    <a:pt x="118" y="171"/>
                  </a:cubicBezTo>
                  <a:close/>
                  <a:moveTo>
                    <a:pt x="90" y="250"/>
                  </a:moveTo>
                  <a:cubicBezTo>
                    <a:pt x="99" y="239"/>
                    <a:pt x="95" y="221"/>
                    <a:pt x="120" y="221"/>
                  </a:cubicBezTo>
                  <a:cubicBezTo>
                    <a:pt x="120" y="221"/>
                    <a:pt x="121" y="221"/>
                    <a:pt x="121" y="221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16" y="227"/>
                    <a:pt x="111" y="233"/>
                    <a:pt x="106" y="238"/>
                  </a:cubicBezTo>
                  <a:cubicBezTo>
                    <a:pt x="106" y="238"/>
                    <a:pt x="106" y="239"/>
                    <a:pt x="106" y="239"/>
                  </a:cubicBezTo>
                  <a:cubicBezTo>
                    <a:pt x="106" y="239"/>
                    <a:pt x="107" y="239"/>
                    <a:pt x="107" y="239"/>
                  </a:cubicBezTo>
                  <a:cubicBezTo>
                    <a:pt x="113" y="234"/>
                    <a:pt x="119" y="228"/>
                    <a:pt x="123" y="222"/>
                  </a:cubicBezTo>
                  <a:cubicBezTo>
                    <a:pt x="124" y="221"/>
                    <a:pt x="124" y="221"/>
                    <a:pt x="124" y="221"/>
                  </a:cubicBezTo>
                  <a:cubicBezTo>
                    <a:pt x="124" y="221"/>
                    <a:pt x="124" y="222"/>
                    <a:pt x="124" y="222"/>
                  </a:cubicBezTo>
                  <a:cubicBezTo>
                    <a:pt x="128" y="243"/>
                    <a:pt x="108" y="254"/>
                    <a:pt x="90" y="251"/>
                  </a:cubicBezTo>
                  <a:cubicBezTo>
                    <a:pt x="90" y="251"/>
                    <a:pt x="90" y="251"/>
                    <a:pt x="90" y="251"/>
                  </a:cubicBezTo>
                  <a:cubicBezTo>
                    <a:pt x="90" y="251"/>
                    <a:pt x="90" y="251"/>
                    <a:pt x="90" y="250"/>
                  </a:cubicBezTo>
                  <a:close/>
                  <a:moveTo>
                    <a:pt x="168" y="9"/>
                  </a:moveTo>
                  <a:cubicBezTo>
                    <a:pt x="173" y="9"/>
                    <a:pt x="177" y="5"/>
                    <a:pt x="182" y="12"/>
                  </a:cubicBezTo>
                  <a:cubicBezTo>
                    <a:pt x="182" y="12"/>
                    <a:pt x="182" y="12"/>
                    <a:pt x="182" y="12"/>
                  </a:cubicBezTo>
                  <a:cubicBezTo>
                    <a:pt x="182" y="12"/>
                    <a:pt x="182" y="13"/>
                    <a:pt x="182" y="13"/>
                  </a:cubicBezTo>
                  <a:cubicBezTo>
                    <a:pt x="178" y="12"/>
                    <a:pt x="174" y="12"/>
                    <a:pt x="171" y="11"/>
                  </a:cubicBezTo>
                  <a:cubicBezTo>
                    <a:pt x="175" y="12"/>
                    <a:pt x="179" y="13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5"/>
                  </a:cubicBezTo>
                  <a:cubicBezTo>
                    <a:pt x="178" y="20"/>
                    <a:pt x="171" y="16"/>
                    <a:pt x="168" y="10"/>
                  </a:cubicBezTo>
                  <a:cubicBezTo>
                    <a:pt x="168" y="10"/>
                    <a:pt x="168" y="10"/>
                    <a:pt x="168" y="9"/>
                  </a:cubicBezTo>
                  <a:cubicBezTo>
                    <a:pt x="168" y="9"/>
                    <a:pt x="168" y="9"/>
                    <a:pt x="168" y="9"/>
                  </a:cubicBezTo>
                  <a:close/>
                  <a:moveTo>
                    <a:pt x="180" y="1"/>
                  </a:moveTo>
                  <a:cubicBezTo>
                    <a:pt x="183" y="6"/>
                    <a:pt x="182" y="12"/>
                    <a:pt x="191" y="13"/>
                  </a:cubicBezTo>
                  <a:cubicBezTo>
                    <a:pt x="191" y="13"/>
                    <a:pt x="192" y="13"/>
                    <a:pt x="192" y="13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89" y="9"/>
                    <a:pt x="186" y="6"/>
                    <a:pt x="183" y="3"/>
                  </a:cubicBezTo>
                  <a:cubicBezTo>
                    <a:pt x="187" y="5"/>
                    <a:pt x="190" y="8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5" y="4"/>
                    <a:pt x="187" y="0"/>
                    <a:pt x="180" y="0"/>
                  </a:cubicBezTo>
                  <a:cubicBezTo>
                    <a:pt x="180" y="0"/>
                    <a:pt x="180" y="0"/>
                    <a:pt x="180" y="1"/>
                  </a:cubicBezTo>
                  <a:cubicBezTo>
                    <a:pt x="180" y="1"/>
                    <a:pt x="180" y="1"/>
                    <a:pt x="180" y="1"/>
                  </a:cubicBezTo>
                  <a:close/>
                  <a:moveTo>
                    <a:pt x="175" y="22"/>
                  </a:moveTo>
                  <a:cubicBezTo>
                    <a:pt x="180" y="19"/>
                    <a:pt x="182" y="13"/>
                    <a:pt x="190" y="17"/>
                  </a:cubicBezTo>
                  <a:cubicBezTo>
                    <a:pt x="190" y="18"/>
                    <a:pt x="191" y="18"/>
                    <a:pt x="191" y="18"/>
                  </a:cubicBezTo>
                  <a:cubicBezTo>
                    <a:pt x="190" y="18"/>
                    <a:pt x="190" y="18"/>
                    <a:pt x="190" y="19"/>
                  </a:cubicBezTo>
                  <a:cubicBezTo>
                    <a:pt x="186" y="20"/>
                    <a:pt x="183" y="21"/>
                    <a:pt x="178" y="22"/>
                  </a:cubicBezTo>
                  <a:cubicBezTo>
                    <a:pt x="183" y="22"/>
                    <a:pt x="187" y="21"/>
                    <a:pt x="191" y="19"/>
                  </a:cubicBezTo>
                  <a:cubicBezTo>
                    <a:pt x="191" y="19"/>
                    <a:pt x="192" y="19"/>
                    <a:pt x="192" y="19"/>
                  </a:cubicBezTo>
                  <a:cubicBezTo>
                    <a:pt x="192" y="19"/>
                    <a:pt x="192" y="20"/>
                    <a:pt x="192" y="20"/>
                  </a:cubicBezTo>
                  <a:cubicBezTo>
                    <a:pt x="189" y="27"/>
                    <a:pt x="181" y="27"/>
                    <a:pt x="175" y="23"/>
                  </a:cubicBezTo>
                  <a:cubicBezTo>
                    <a:pt x="175" y="23"/>
                    <a:pt x="175" y="22"/>
                    <a:pt x="175" y="22"/>
                  </a:cubicBezTo>
                  <a:cubicBezTo>
                    <a:pt x="175" y="22"/>
                    <a:pt x="175" y="22"/>
                    <a:pt x="175" y="22"/>
                  </a:cubicBezTo>
                  <a:close/>
                  <a:moveTo>
                    <a:pt x="199" y="2"/>
                  </a:moveTo>
                  <a:cubicBezTo>
                    <a:pt x="201" y="8"/>
                    <a:pt x="197" y="14"/>
                    <a:pt x="206" y="19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7" y="19"/>
                    <a:pt x="207" y="18"/>
                    <a:pt x="207" y="18"/>
                  </a:cubicBezTo>
                  <a:cubicBezTo>
                    <a:pt x="206" y="14"/>
                    <a:pt x="204" y="9"/>
                    <a:pt x="202" y="5"/>
                  </a:cubicBezTo>
                  <a:cubicBezTo>
                    <a:pt x="205" y="9"/>
                    <a:pt x="207" y="14"/>
                    <a:pt x="208" y="19"/>
                  </a:cubicBezTo>
                  <a:cubicBezTo>
                    <a:pt x="208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14" y="11"/>
                    <a:pt x="207" y="4"/>
                    <a:pt x="200" y="1"/>
                  </a:cubicBezTo>
                  <a:cubicBezTo>
                    <a:pt x="200" y="1"/>
                    <a:pt x="200" y="1"/>
                    <a:pt x="200" y="1"/>
                  </a:cubicBezTo>
                  <a:cubicBezTo>
                    <a:pt x="199" y="1"/>
                    <a:pt x="199" y="1"/>
                    <a:pt x="199" y="2"/>
                  </a:cubicBezTo>
                  <a:close/>
                  <a:moveTo>
                    <a:pt x="186" y="28"/>
                  </a:moveTo>
                  <a:cubicBezTo>
                    <a:pt x="192" y="26"/>
                    <a:pt x="195" y="20"/>
                    <a:pt x="204" y="26"/>
                  </a:cubicBezTo>
                  <a:cubicBezTo>
                    <a:pt x="204" y="26"/>
                    <a:pt x="204" y="26"/>
                    <a:pt x="204" y="27"/>
                  </a:cubicBezTo>
                  <a:cubicBezTo>
                    <a:pt x="204" y="27"/>
                    <a:pt x="204" y="27"/>
                    <a:pt x="203" y="27"/>
                  </a:cubicBezTo>
                  <a:cubicBezTo>
                    <a:pt x="199" y="28"/>
                    <a:pt x="194" y="29"/>
                    <a:pt x="190" y="29"/>
                  </a:cubicBezTo>
                  <a:cubicBezTo>
                    <a:pt x="195" y="29"/>
                    <a:pt x="200" y="29"/>
                    <a:pt x="204" y="28"/>
                  </a:cubicBezTo>
                  <a:cubicBezTo>
                    <a:pt x="205" y="28"/>
                    <a:pt x="205" y="28"/>
                    <a:pt x="205" y="28"/>
                  </a:cubicBezTo>
                  <a:cubicBezTo>
                    <a:pt x="205" y="28"/>
                    <a:pt x="205" y="29"/>
                    <a:pt x="205" y="29"/>
                  </a:cubicBezTo>
                  <a:cubicBezTo>
                    <a:pt x="201" y="37"/>
                    <a:pt x="192" y="35"/>
                    <a:pt x="186" y="29"/>
                  </a:cubicBezTo>
                  <a:cubicBezTo>
                    <a:pt x="186" y="29"/>
                    <a:pt x="186" y="29"/>
                    <a:pt x="186" y="28"/>
                  </a:cubicBezTo>
                  <a:cubicBezTo>
                    <a:pt x="186" y="28"/>
                    <a:pt x="186" y="28"/>
                    <a:pt x="186" y="28"/>
                  </a:cubicBezTo>
                  <a:close/>
                  <a:moveTo>
                    <a:pt x="221" y="7"/>
                  </a:moveTo>
                  <a:cubicBezTo>
                    <a:pt x="220" y="15"/>
                    <a:pt x="213" y="20"/>
                    <a:pt x="221" y="29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2" y="28"/>
                    <a:pt x="222" y="27"/>
                    <a:pt x="223" y="26"/>
                  </a:cubicBezTo>
                  <a:cubicBezTo>
                    <a:pt x="223" y="25"/>
                    <a:pt x="223" y="25"/>
                    <a:pt x="223" y="25"/>
                  </a:cubicBezTo>
                  <a:cubicBezTo>
                    <a:pt x="223" y="25"/>
                    <a:pt x="224" y="25"/>
                    <a:pt x="224" y="26"/>
                  </a:cubicBezTo>
                  <a:cubicBezTo>
                    <a:pt x="224" y="27"/>
                    <a:pt x="224" y="28"/>
                    <a:pt x="223" y="30"/>
                  </a:cubicBezTo>
                  <a:cubicBezTo>
                    <a:pt x="223" y="30"/>
                    <a:pt x="224" y="30"/>
                    <a:pt x="224" y="30"/>
                  </a:cubicBezTo>
                  <a:cubicBezTo>
                    <a:pt x="224" y="30"/>
                    <a:pt x="224" y="30"/>
                    <a:pt x="224" y="30"/>
                  </a:cubicBezTo>
                  <a:cubicBezTo>
                    <a:pt x="232" y="24"/>
                    <a:pt x="228" y="13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7"/>
                    <a:pt x="221" y="7"/>
                    <a:pt x="221" y="7"/>
                  </a:cubicBezTo>
                  <a:close/>
                  <a:moveTo>
                    <a:pt x="196" y="37"/>
                  </a:moveTo>
                  <a:cubicBezTo>
                    <a:pt x="203" y="36"/>
                    <a:pt x="207" y="28"/>
                    <a:pt x="216" y="37"/>
                  </a:cubicBezTo>
                  <a:cubicBezTo>
                    <a:pt x="217" y="37"/>
                    <a:pt x="217" y="37"/>
                    <a:pt x="217" y="38"/>
                  </a:cubicBezTo>
                  <a:cubicBezTo>
                    <a:pt x="217" y="38"/>
                    <a:pt x="216" y="38"/>
                    <a:pt x="216" y="38"/>
                  </a:cubicBezTo>
                  <a:cubicBezTo>
                    <a:pt x="215" y="38"/>
                    <a:pt x="214" y="38"/>
                    <a:pt x="213" y="38"/>
                  </a:cubicBezTo>
                  <a:cubicBezTo>
                    <a:pt x="213" y="38"/>
                    <a:pt x="213" y="39"/>
                    <a:pt x="213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5" y="39"/>
                    <a:pt x="216" y="39"/>
                    <a:pt x="217" y="39"/>
                  </a:cubicBezTo>
                  <a:cubicBezTo>
                    <a:pt x="217" y="39"/>
                    <a:pt x="218" y="39"/>
                    <a:pt x="218" y="39"/>
                  </a:cubicBezTo>
                  <a:cubicBezTo>
                    <a:pt x="218" y="40"/>
                    <a:pt x="218" y="40"/>
                    <a:pt x="218" y="40"/>
                  </a:cubicBezTo>
                  <a:cubicBezTo>
                    <a:pt x="212" y="49"/>
                    <a:pt x="202" y="45"/>
                    <a:pt x="196" y="38"/>
                  </a:cubicBezTo>
                  <a:cubicBezTo>
                    <a:pt x="196" y="38"/>
                    <a:pt x="196" y="37"/>
                    <a:pt x="196" y="37"/>
                  </a:cubicBezTo>
                  <a:cubicBezTo>
                    <a:pt x="196" y="37"/>
                    <a:pt x="196" y="37"/>
                    <a:pt x="196" y="37"/>
                  </a:cubicBezTo>
                  <a:close/>
                  <a:moveTo>
                    <a:pt x="240" y="20"/>
                  </a:moveTo>
                  <a:cubicBezTo>
                    <a:pt x="237" y="28"/>
                    <a:pt x="228" y="32"/>
                    <a:pt x="235" y="45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6" y="45"/>
                    <a:pt x="236" y="45"/>
                    <a:pt x="236" y="45"/>
                  </a:cubicBezTo>
                  <a:cubicBezTo>
                    <a:pt x="237" y="43"/>
                    <a:pt x="237" y="40"/>
                    <a:pt x="238" y="38"/>
                  </a:cubicBezTo>
                  <a:cubicBezTo>
                    <a:pt x="238" y="38"/>
                    <a:pt x="238" y="38"/>
                    <a:pt x="238" y="38"/>
                  </a:cubicBezTo>
                  <a:cubicBezTo>
                    <a:pt x="239" y="38"/>
                    <a:pt x="239" y="38"/>
                    <a:pt x="239" y="39"/>
                  </a:cubicBezTo>
                  <a:cubicBezTo>
                    <a:pt x="238" y="41"/>
                    <a:pt x="238" y="44"/>
                    <a:pt x="237" y="46"/>
                  </a:cubicBezTo>
                  <a:cubicBezTo>
                    <a:pt x="237" y="46"/>
                    <a:pt x="237" y="47"/>
                    <a:pt x="237" y="47"/>
                  </a:cubicBezTo>
                  <a:cubicBezTo>
                    <a:pt x="237" y="47"/>
                    <a:pt x="237" y="47"/>
                    <a:pt x="238" y="47"/>
                  </a:cubicBezTo>
                  <a:cubicBezTo>
                    <a:pt x="248" y="42"/>
                    <a:pt x="247" y="29"/>
                    <a:pt x="241" y="20"/>
                  </a:cubicBezTo>
                  <a:cubicBezTo>
                    <a:pt x="241" y="20"/>
                    <a:pt x="241" y="20"/>
                    <a:pt x="240" y="20"/>
                  </a:cubicBezTo>
                  <a:cubicBezTo>
                    <a:pt x="240" y="20"/>
                    <a:pt x="240" y="20"/>
                    <a:pt x="240" y="20"/>
                  </a:cubicBezTo>
                  <a:close/>
                  <a:moveTo>
                    <a:pt x="205" y="49"/>
                  </a:moveTo>
                  <a:cubicBezTo>
                    <a:pt x="213" y="49"/>
                    <a:pt x="219" y="41"/>
                    <a:pt x="228" y="52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26" y="53"/>
                    <a:pt x="223" y="53"/>
                    <a:pt x="221" y="53"/>
                  </a:cubicBezTo>
                  <a:cubicBezTo>
                    <a:pt x="221" y="53"/>
                    <a:pt x="221" y="53"/>
                    <a:pt x="221" y="53"/>
                  </a:cubicBezTo>
                  <a:cubicBezTo>
                    <a:pt x="221" y="54"/>
                    <a:pt x="221" y="54"/>
                    <a:pt x="221" y="54"/>
                  </a:cubicBezTo>
                  <a:cubicBezTo>
                    <a:pt x="224" y="54"/>
                    <a:pt x="226" y="55"/>
                    <a:pt x="229" y="55"/>
                  </a:cubicBezTo>
                  <a:cubicBezTo>
                    <a:pt x="229" y="55"/>
                    <a:pt x="229" y="55"/>
                    <a:pt x="229" y="55"/>
                  </a:cubicBezTo>
                  <a:cubicBezTo>
                    <a:pt x="229" y="55"/>
                    <a:pt x="229" y="56"/>
                    <a:pt x="229" y="56"/>
                  </a:cubicBezTo>
                  <a:cubicBezTo>
                    <a:pt x="221" y="65"/>
                    <a:pt x="210" y="59"/>
                    <a:pt x="205" y="50"/>
                  </a:cubicBezTo>
                  <a:cubicBezTo>
                    <a:pt x="204" y="50"/>
                    <a:pt x="204" y="49"/>
                    <a:pt x="205" y="49"/>
                  </a:cubicBezTo>
                  <a:cubicBezTo>
                    <a:pt x="205" y="49"/>
                    <a:pt x="205" y="49"/>
                    <a:pt x="205" y="49"/>
                  </a:cubicBezTo>
                  <a:close/>
                  <a:moveTo>
                    <a:pt x="258" y="43"/>
                  </a:moveTo>
                  <a:cubicBezTo>
                    <a:pt x="253" y="50"/>
                    <a:pt x="242" y="51"/>
                    <a:pt x="247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9" y="65"/>
                    <a:pt x="250" y="63"/>
                    <a:pt x="252" y="60"/>
                  </a:cubicBezTo>
                  <a:cubicBezTo>
                    <a:pt x="252" y="60"/>
                    <a:pt x="252" y="59"/>
                    <a:pt x="253" y="60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1" y="64"/>
                    <a:pt x="250" y="67"/>
                    <a:pt x="248" y="70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8" y="70"/>
                    <a:pt x="248" y="71"/>
                    <a:pt x="249" y="71"/>
                  </a:cubicBezTo>
                  <a:cubicBezTo>
                    <a:pt x="261" y="69"/>
                    <a:pt x="263" y="54"/>
                    <a:pt x="259" y="43"/>
                  </a:cubicBezTo>
                  <a:cubicBezTo>
                    <a:pt x="259" y="43"/>
                    <a:pt x="259" y="42"/>
                    <a:pt x="258" y="42"/>
                  </a:cubicBezTo>
                  <a:cubicBezTo>
                    <a:pt x="258" y="42"/>
                    <a:pt x="258" y="42"/>
                    <a:pt x="258" y="43"/>
                  </a:cubicBezTo>
                  <a:close/>
                  <a:moveTo>
                    <a:pt x="212" y="64"/>
                  </a:moveTo>
                  <a:cubicBezTo>
                    <a:pt x="221" y="65"/>
                    <a:pt x="229" y="58"/>
                    <a:pt x="237" y="72"/>
                  </a:cubicBezTo>
                  <a:cubicBezTo>
                    <a:pt x="237" y="72"/>
                    <a:pt x="237" y="72"/>
                    <a:pt x="237" y="73"/>
                  </a:cubicBezTo>
                  <a:cubicBezTo>
                    <a:pt x="237" y="73"/>
                    <a:pt x="237" y="73"/>
                    <a:pt x="236" y="73"/>
                  </a:cubicBezTo>
                  <a:cubicBezTo>
                    <a:pt x="234" y="72"/>
                    <a:pt x="231" y="72"/>
                    <a:pt x="228" y="71"/>
                  </a:cubicBezTo>
                  <a:cubicBezTo>
                    <a:pt x="228" y="71"/>
                    <a:pt x="227" y="71"/>
                    <a:pt x="227" y="71"/>
                  </a:cubicBezTo>
                  <a:cubicBezTo>
                    <a:pt x="227" y="72"/>
                    <a:pt x="227" y="72"/>
                    <a:pt x="228" y="72"/>
                  </a:cubicBezTo>
                  <a:cubicBezTo>
                    <a:pt x="231" y="73"/>
                    <a:pt x="234" y="74"/>
                    <a:pt x="237" y="75"/>
                  </a:cubicBezTo>
                  <a:cubicBezTo>
                    <a:pt x="237" y="75"/>
                    <a:pt x="238" y="75"/>
                    <a:pt x="238" y="75"/>
                  </a:cubicBezTo>
                  <a:cubicBezTo>
                    <a:pt x="238" y="75"/>
                    <a:pt x="238" y="76"/>
                    <a:pt x="237" y="76"/>
                  </a:cubicBezTo>
                  <a:cubicBezTo>
                    <a:pt x="228" y="84"/>
                    <a:pt x="216" y="76"/>
                    <a:pt x="212" y="65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212" y="64"/>
                    <a:pt x="212" y="64"/>
                    <a:pt x="212" y="64"/>
                  </a:cubicBezTo>
                  <a:close/>
                  <a:moveTo>
                    <a:pt x="268" y="68"/>
                  </a:moveTo>
                  <a:cubicBezTo>
                    <a:pt x="262" y="76"/>
                    <a:pt x="251" y="76"/>
                    <a:pt x="253" y="93"/>
                  </a:cubicBezTo>
                  <a:cubicBezTo>
                    <a:pt x="253" y="93"/>
                    <a:pt x="254" y="94"/>
                    <a:pt x="254" y="94"/>
                  </a:cubicBezTo>
                  <a:cubicBezTo>
                    <a:pt x="254" y="94"/>
                    <a:pt x="254" y="94"/>
                    <a:pt x="254" y="93"/>
                  </a:cubicBezTo>
                  <a:cubicBezTo>
                    <a:pt x="256" y="91"/>
                    <a:pt x="258" y="88"/>
                    <a:pt x="260" y="85"/>
                  </a:cubicBezTo>
                  <a:cubicBezTo>
                    <a:pt x="260" y="85"/>
                    <a:pt x="261" y="85"/>
                    <a:pt x="261" y="85"/>
                  </a:cubicBezTo>
                  <a:cubicBezTo>
                    <a:pt x="261" y="85"/>
                    <a:pt x="261" y="85"/>
                    <a:pt x="261" y="86"/>
                  </a:cubicBezTo>
                  <a:cubicBezTo>
                    <a:pt x="259" y="89"/>
                    <a:pt x="257" y="92"/>
                    <a:pt x="255" y="96"/>
                  </a:cubicBezTo>
                  <a:cubicBezTo>
                    <a:pt x="255" y="96"/>
                    <a:pt x="255" y="96"/>
                    <a:pt x="255" y="96"/>
                  </a:cubicBezTo>
                  <a:cubicBezTo>
                    <a:pt x="255" y="96"/>
                    <a:pt x="255" y="96"/>
                    <a:pt x="255" y="96"/>
                  </a:cubicBezTo>
                  <a:cubicBezTo>
                    <a:pt x="269" y="96"/>
                    <a:pt x="272" y="81"/>
                    <a:pt x="269" y="69"/>
                  </a:cubicBezTo>
                  <a:cubicBezTo>
                    <a:pt x="269" y="68"/>
                    <a:pt x="268" y="68"/>
                    <a:pt x="268" y="68"/>
                  </a:cubicBezTo>
                  <a:cubicBezTo>
                    <a:pt x="268" y="68"/>
                    <a:pt x="268" y="68"/>
                    <a:pt x="268" y="68"/>
                  </a:cubicBezTo>
                  <a:close/>
                  <a:moveTo>
                    <a:pt x="217" y="82"/>
                  </a:moveTo>
                  <a:cubicBezTo>
                    <a:pt x="226" y="85"/>
                    <a:pt x="235" y="78"/>
                    <a:pt x="242" y="94"/>
                  </a:cubicBezTo>
                  <a:cubicBezTo>
                    <a:pt x="242" y="94"/>
                    <a:pt x="242" y="95"/>
                    <a:pt x="242" y="95"/>
                  </a:cubicBezTo>
                  <a:cubicBezTo>
                    <a:pt x="242" y="95"/>
                    <a:pt x="242" y="95"/>
                    <a:pt x="241" y="95"/>
                  </a:cubicBezTo>
                  <a:cubicBezTo>
                    <a:pt x="238" y="94"/>
                    <a:pt x="235" y="93"/>
                    <a:pt x="232" y="91"/>
                  </a:cubicBezTo>
                  <a:cubicBezTo>
                    <a:pt x="232" y="91"/>
                    <a:pt x="232" y="91"/>
                    <a:pt x="231" y="92"/>
                  </a:cubicBezTo>
                  <a:cubicBezTo>
                    <a:pt x="231" y="92"/>
                    <a:pt x="231" y="92"/>
                    <a:pt x="232" y="92"/>
                  </a:cubicBezTo>
                  <a:cubicBezTo>
                    <a:pt x="235" y="94"/>
                    <a:pt x="239" y="96"/>
                    <a:pt x="242" y="9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2" y="98"/>
                    <a:pt x="242" y="98"/>
                    <a:pt x="242" y="98"/>
                  </a:cubicBezTo>
                  <a:cubicBezTo>
                    <a:pt x="231" y="105"/>
                    <a:pt x="220" y="95"/>
                    <a:pt x="217" y="83"/>
                  </a:cubicBezTo>
                  <a:cubicBezTo>
                    <a:pt x="217" y="83"/>
                    <a:pt x="217" y="82"/>
                    <a:pt x="217" y="82"/>
                  </a:cubicBezTo>
                  <a:cubicBezTo>
                    <a:pt x="217" y="82"/>
                    <a:pt x="217" y="82"/>
                    <a:pt x="217" y="82"/>
                  </a:cubicBezTo>
                  <a:close/>
                  <a:moveTo>
                    <a:pt x="280" y="103"/>
                  </a:moveTo>
                  <a:cubicBezTo>
                    <a:pt x="271" y="108"/>
                    <a:pt x="260" y="102"/>
                    <a:pt x="255" y="120"/>
                  </a:cubicBezTo>
                  <a:cubicBezTo>
                    <a:pt x="255" y="120"/>
                    <a:pt x="255" y="121"/>
                    <a:pt x="256" y="121"/>
                  </a:cubicBezTo>
                  <a:cubicBezTo>
                    <a:pt x="256" y="121"/>
                    <a:pt x="256" y="121"/>
                    <a:pt x="256" y="121"/>
                  </a:cubicBezTo>
                  <a:cubicBezTo>
                    <a:pt x="260" y="119"/>
                    <a:pt x="263" y="117"/>
                    <a:pt x="266" y="115"/>
                  </a:cubicBezTo>
                  <a:cubicBezTo>
                    <a:pt x="266" y="115"/>
                    <a:pt x="267" y="115"/>
                    <a:pt x="267" y="115"/>
                  </a:cubicBezTo>
                  <a:cubicBezTo>
                    <a:pt x="267" y="115"/>
                    <a:pt x="267" y="116"/>
                    <a:pt x="267" y="116"/>
                  </a:cubicBezTo>
                  <a:cubicBezTo>
                    <a:pt x="263" y="119"/>
                    <a:pt x="260" y="121"/>
                    <a:pt x="256" y="123"/>
                  </a:cubicBezTo>
                  <a:cubicBezTo>
                    <a:pt x="256" y="123"/>
                    <a:pt x="255" y="123"/>
                    <a:pt x="255" y="124"/>
                  </a:cubicBezTo>
                  <a:cubicBezTo>
                    <a:pt x="255" y="124"/>
                    <a:pt x="256" y="124"/>
                    <a:pt x="256" y="124"/>
                  </a:cubicBezTo>
                  <a:cubicBezTo>
                    <a:pt x="269" y="130"/>
                    <a:pt x="279" y="117"/>
                    <a:pt x="281" y="104"/>
                  </a:cubicBezTo>
                  <a:cubicBezTo>
                    <a:pt x="281" y="104"/>
                    <a:pt x="280" y="103"/>
                    <a:pt x="280" y="103"/>
                  </a:cubicBezTo>
                  <a:cubicBezTo>
                    <a:pt x="280" y="103"/>
                    <a:pt x="280" y="103"/>
                    <a:pt x="280" y="103"/>
                  </a:cubicBezTo>
                  <a:close/>
                  <a:moveTo>
                    <a:pt x="218" y="100"/>
                  </a:moveTo>
                  <a:cubicBezTo>
                    <a:pt x="227" y="105"/>
                    <a:pt x="238" y="99"/>
                    <a:pt x="242" y="118"/>
                  </a:cubicBezTo>
                  <a:cubicBezTo>
                    <a:pt x="242" y="118"/>
                    <a:pt x="242" y="118"/>
                    <a:pt x="242" y="118"/>
                  </a:cubicBezTo>
                  <a:cubicBezTo>
                    <a:pt x="242" y="119"/>
                    <a:pt x="242" y="119"/>
                    <a:pt x="241" y="118"/>
                  </a:cubicBezTo>
                  <a:cubicBezTo>
                    <a:pt x="238" y="117"/>
                    <a:pt x="235" y="115"/>
                    <a:pt x="231" y="112"/>
                  </a:cubicBezTo>
                  <a:cubicBezTo>
                    <a:pt x="231" y="112"/>
                    <a:pt x="231" y="112"/>
                    <a:pt x="231" y="113"/>
                  </a:cubicBezTo>
                  <a:cubicBezTo>
                    <a:pt x="231" y="113"/>
                    <a:pt x="231" y="113"/>
                    <a:pt x="231" y="113"/>
                  </a:cubicBezTo>
                  <a:cubicBezTo>
                    <a:pt x="234" y="116"/>
                    <a:pt x="238" y="119"/>
                    <a:pt x="242" y="121"/>
                  </a:cubicBezTo>
                  <a:cubicBezTo>
                    <a:pt x="242" y="121"/>
                    <a:pt x="242" y="121"/>
                    <a:pt x="242" y="121"/>
                  </a:cubicBezTo>
                  <a:cubicBezTo>
                    <a:pt x="242" y="121"/>
                    <a:pt x="242" y="122"/>
                    <a:pt x="242" y="122"/>
                  </a:cubicBezTo>
                  <a:cubicBezTo>
                    <a:pt x="229" y="127"/>
                    <a:pt x="219" y="115"/>
                    <a:pt x="217" y="101"/>
                  </a:cubicBezTo>
                  <a:cubicBezTo>
                    <a:pt x="217" y="101"/>
                    <a:pt x="217" y="100"/>
                    <a:pt x="218" y="100"/>
                  </a:cubicBezTo>
                  <a:cubicBezTo>
                    <a:pt x="218" y="100"/>
                    <a:pt x="218" y="100"/>
                    <a:pt x="218" y="100"/>
                  </a:cubicBezTo>
                  <a:close/>
                  <a:moveTo>
                    <a:pt x="280" y="148"/>
                  </a:moveTo>
                  <a:cubicBezTo>
                    <a:pt x="270" y="147"/>
                    <a:pt x="263" y="136"/>
                    <a:pt x="250" y="150"/>
                  </a:cubicBezTo>
                  <a:cubicBezTo>
                    <a:pt x="249" y="150"/>
                    <a:pt x="249" y="150"/>
                    <a:pt x="249" y="150"/>
                  </a:cubicBezTo>
                  <a:cubicBezTo>
                    <a:pt x="250" y="151"/>
                    <a:pt x="250" y="151"/>
                    <a:pt x="250" y="151"/>
                  </a:cubicBezTo>
                  <a:cubicBezTo>
                    <a:pt x="254" y="151"/>
                    <a:pt x="259" y="151"/>
                    <a:pt x="263" y="151"/>
                  </a:cubicBezTo>
                  <a:cubicBezTo>
                    <a:pt x="263" y="151"/>
                    <a:pt x="263" y="151"/>
                    <a:pt x="263" y="151"/>
                  </a:cubicBezTo>
                  <a:cubicBezTo>
                    <a:pt x="263" y="152"/>
                    <a:pt x="263" y="152"/>
                    <a:pt x="263" y="152"/>
                  </a:cubicBezTo>
                  <a:cubicBezTo>
                    <a:pt x="258" y="153"/>
                    <a:pt x="253" y="153"/>
                    <a:pt x="248" y="153"/>
                  </a:cubicBezTo>
                  <a:cubicBezTo>
                    <a:pt x="248" y="153"/>
                    <a:pt x="248" y="153"/>
                    <a:pt x="248" y="153"/>
                  </a:cubicBezTo>
                  <a:cubicBezTo>
                    <a:pt x="248" y="153"/>
                    <a:pt x="248" y="153"/>
                    <a:pt x="248" y="154"/>
                  </a:cubicBezTo>
                  <a:cubicBezTo>
                    <a:pt x="257" y="167"/>
                    <a:pt x="273" y="160"/>
                    <a:pt x="281" y="149"/>
                  </a:cubicBezTo>
                  <a:cubicBezTo>
                    <a:pt x="281" y="148"/>
                    <a:pt x="281" y="148"/>
                    <a:pt x="281" y="148"/>
                  </a:cubicBezTo>
                  <a:cubicBezTo>
                    <a:pt x="281" y="148"/>
                    <a:pt x="281" y="148"/>
                    <a:pt x="280" y="148"/>
                  </a:cubicBezTo>
                  <a:close/>
                  <a:moveTo>
                    <a:pt x="217" y="118"/>
                  </a:moveTo>
                  <a:cubicBezTo>
                    <a:pt x="224" y="126"/>
                    <a:pt x="237" y="125"/>
                    <a:pt x="235" y="145"/>
                  </a:cubicBezTo>
                  <a:cubicBezTo>
                    <a:pt x="235" y="145"/>
                    <a:pt x="234" y="146"/>
                    <a:pt x="234" y="146"/>
                  </a:cubicBezTo>
                  <a:cubicBezTo>
                    <a:pt x="234" y="146"/>
                    <a:pt x="234" y="146"/>
                    <a:pt x="234" y="146"/>
                  </a:cubicBezTo>
                  <a:cubicBezTo>
                    <a:pt x="231" y="142"/>
                    <a:pt x="228" y="138"/>
                    <a:pt x="225" y="135"/>
                  </a:cubicBezTo>
                  <a:cubicBezTo>
                    <a:pt x="225" y="134"/>
                    <a:pt x="225" y="134"/>
                    <a:pt x="225" y="135"/>
                  </a:cubicBezTo>
                  <a:cubicBezTo>
                    <a:pt x="224" y="135"/>
                    <a:pt x="224" y="135"/>
                    <a:pt x="225" y="135"/>
                  </a:cubicBezTo>
                  <a:cubicBezTo>
                    <a:pt x="227" y="140"/>
                    <a:pt x="230" y="144"/>
                    <a:pt x="233" y="148"/>
                  </a:cubicBezTo>
                  <a:cubicBezTo>
                    <a:pt x="233" y="148"/>
                    <a:pt x="233" y="148"/>
                    <a:pt x="233" y="149"/>
                  </a:cubicBezTo>
                  <a:cubicBezTo>
                    <a:pt x="233" y="149"/>
                    <a:pt x="233" y="149"/>
                    <a:pt x="233" y="149"/>
                  </a:cubicBezTo>
                  <a:cubicBezTo>
                    <a:pt x="218" y="149"/>
                    <a:pt x="213" y="132"/>
                    <a:pt x="216" y="118"/>
                  </a:cubicBezTo>
                  <a:cubicBezTo>
                    <a:pt x="216" y="118"/>
                    <a:pt x="216" y="118"/>
                    <a:pt x="216" y="118"/>
                  </a:cubicBezTo>
                  <a:cubicBezTo>
                    <a:pt x="217" y="118"/>
                    <a:pt x="217" y="118"/>
                    <a:pt x="217" y="118"/>
                  </a:cubicBezTo>
                  <a:close/>
                  <a:moveTo>
                    <a:pt x="266" y="181"/>
                  </a:moveTo>
                  <a:cubicBezTo>
                    <a:pt x="256" y="178"/>
                    <a:pt x="251" y="165"/>
                    <a:pt x="234" y="176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9" y="178"/>
                    <a:pt x="244" y="179"/>
                    <a:pt x="248" y="180"/>
                  </a:cubicBezTo>
                  <a:cubicBezTo>
                    <a:pt x="248" y="180"/>
                    <a:pt x="249" y="181"/>
                    <a:pt x="249" y="181"/>
                  </a:cubicBezTo>
                  <a:cubicBezTo>
                    <a:pt x="249" y="181"/>
                    <a:pt x="248" y="182"/>
                    <a:pt x="248" y="182"/>
                  </a:cubicBezTo>
                  <a:cubicBezTo>
                    <a:pt x="243" y="181"/>
                    <a:pt x="237" y="180"/>
                    <a:pt x="232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8" y="195"/>
                    <a:pt x="255" y="192"/>
                    <a:pt x="266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6" y="181"/>
                    <a:pt x="266" y="181"/>
                  </a:cubicBezTo>
                  <a:close/>
                  <a:moveTo>
                    <a:pt x="208" y="137"/>
                  </a:moveTo>
                  <a:cubicBezTo>
                    <a:pt x="215" y="147"/>
                    <a:pt x="227" y="147"/>
                    <a:pt x="223" y="167"/>
                  </a:cubicBezTo>
                  <a:cubicBezTo>
                    <a:pt x="222" y="167"/>
                    <a:pt x="222" y="167"/>
                    <a:pt x="222" y="167"/>
                  </a:cubicBezTo>
                  <a:cubicBezTo>
                    <a:pt x="222" y="167"/>
                    <a:pt x="222" y="167"/>
                    <a:pt x="222" y="167"/>
                  </a:cubicBezTo>
                  <a:cubicBezTo>
                    <a:pt x="219" y="163"/>
                    <a:pt x="217" y="159"/>
                    <a:pt x="215" y="155"/>
                  </a:cubicBezTo>
                  <a:cubicBezTo>
                    <a:pt x="215" y="155"/>
                    <a:pt x="214" y="155"/>
                    <a:pt x="214" y="155"/>
                  </a:cubicBezTo>
                  <a:cubicBezTo>
                    <a:pt x="214" y="155"/>
                    <a:pt x="214" y="155"/>
                    <a:pt x="214" y="156"/>
                  </a:cubicBezTo>
                  <a:cubicBezTo>
                    <a:pt x="216" y="161"/>
                    <a:pt x="218" y="165"/>
                    <a:pt x="221" y="170"/>
                  </a:cubicBezTo>
                  <a:cubicBezTo>
                    <a:pt x="221" y="170"/>
                    <a:pt x="221" y="170"/>
                    <a:pt x="221" y="170"/>
                  </a:cubicBezTo>
                  <a:cubicBezTo>
                    <a:pt x="221" y="170"/>
                    <a:pt x="221" y="170"/>
                    <a:pt x="220" y="170"/>
                  </a:cubicBezTo>
                  <a:cubicBezTo>
                    <a:pt x="205" y="168"/>
                    <a:pt x="203" y="151"/>
                    <a:pt x="208" y="137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37"/>
                    <a:pt x="208" y="137"/>
                    <a:pt x="208" y="137"/>
                  </a:cubicBezTo>
                  <a:close/>
                  <a:moveTo>
                    <a:pt x="245" y="215"/>
                  </a:moveTo>
                  <a:cubicBezTo>
                    <a:pt x="234" y="207"/>
                    <a:pt x="233" y="191"/>
                    <a:pt x="212" y="198"/>
                  </a:cubicBezTo>
                  <a:cubicBezTo>
                    <a:pt x="212" y="198"/>
                    <a:pt x="212" y="198"/>
                    <a:pt x="212" y="198"/>
                  </a:cubicBezTo>
                  <a:cubicBezTo>
                    <a:pt x="211" y="199"/>
                    <a:pt x="212" y="199"/>
                    <a:pt x="212" y="199"/>
                  </a:cubicBezTo>
                  <a:cubicBezTo>
                    <a:pt x="217" y="202"/>
                    <a:pt x="222" y="205"/>
                    <a:pt x="227" y="208"/>
                  </a:cubicBezTo>
                  <a:cubicBezTo>
                    <a:pt x="227" y="208"/>
                    <a:pt x="227" y="209"/>
                    <a:pt x="227" y="209"/>
                  </a:cubicBezTo>
                  <a:cubicBezTo>
                    <a:pt x="227" y="209"/>
                    <a:pt x="227" y="209"/>
                    <a:pt x="226" y="209"/>
                  </a:cubicBezTo>
                  <a:cubicBezTo>
                    <a:pt x="220" y="207"/>
                    <a:pt x="215" y="203"/>
                    <a:pt x="209" y="200"/>
                  </a:cubicBezTo>
                  <a:cubicBezTo>
                    <a:pt x="209" y="200"/>
                    <a:pt x="209" y="200"/>
                    <a:pt x="209" y="200"/>
                  </a:cubicBezTo>
                  <a:cubicBezTo>
                    <a:pt x="209" y="200"/>
                    <a:pt x="208" y="200"/>
                    <a:pt x="208" y="200"/>
                  </a:cubicBezTo>
                  <a:cubicBezTo>
                    <a:pt x="211" y="220"/>
                    <a:pt x="230" y="222"/>
                    <a:pt x="245" y="216"/>
                  </a:cubicBezTo>
                  <a:cubicBezTo>
                    <a:pt x="245" y="215"/>
                    <a:pt x="245" y="215"/>
                    <a:pt x="245" y="215"/>
                  </a:cubicBezTo>
                  <a:cubicBezTo>
                    <a:pt x="245" y="215"/>
                    <a:pt x="245" y="215"/>
                    <a:pt x="245" y="215"/>
                  </a:cubicBezTo>
                  <a:close/>
                  <a:moveTo>
                    <a:pt x="196" y="150"/>
                  </a:moveTo>
                  <a:cubicBezTo>
                    <a:pt x="201" y="161"/>
                    <a:pt x="214" y="165"/>
                    <a:pt x="205" y="185"/>
                  </a:cubicBezTo>
                  <a:cubicBezTo>
                    <a:pt x="205" y="185"/>
                    <a:pt x="205" y="186"/>
                    <a:pt x="205" y="186"/>
                  </a:cubicBezTo>
                  <a:cubicBezTo>
                    <a:pt x="205" y="186"/>
                    <a:pt x="204" y="185"/>
                    <a:pt x="204" y="185"/>
                  </a:cubicBezTo>
                  <a:cubicBezTo>
                    <a:pt x="202" y="180"/>
                    <a:pt x="201" y="175"/>
                    <a:pt x="199" y="170"/>
                  </a:cubicBezTo>
                  <a:cubicBezTo>
                    <a:pt x="199" y="169"/>
                    <a:pt x="199" y="169"/>
                    <a:pt x="198" y="169"/>
                  </a:cubicBezTo>
                  <a:cubicBezTo>
                    <a:pt x="198" y="169"/>
                    <a:pt x="198" y="170"/>
                    <a:pt x="198" y="170"/>
                  </a:cubicBezTo>
                  <a:cubicBezTo>
                    <a:pt x="199" y="176"/>
                    <a:pt x="201" y="182"/>
                    <a:pt x="203" y="188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187" y="183"/>
                    <a:pt x="187" y="164"/>
                    <a:pt x="195" y="150"/>
                  </a:cubicBezTo>
                  <a:cubicBezTo>
                    <a:pt x="195" y="150"/>
                    <a:pt x="195" y="150"/>
                    <a:pt x="196" y="150"/>
                  </a:cubicBezTo>
                  <a:cubicBezTo>
                    <a:pt x="196" y="150"/>
                    <a:pt x="196" y="150"/>
                    <a:pt x="196" y="150"/>
                  </a:cubicBezTo>
                  <a:close/>
                  <a:moveTo>
                    <a:pt x="217" y="234"/>
                  </a:moveTo>
                  <a:cubicBezTo>
                    <a:pt x="208" y="224"/>
                    <a:pt x="210" y="209"/>
                    <a:pt x="188" y="211"/>
                  </a:cubicBezTo>
                  <a:cubicBezTo>
                    <a:pt x="187" y="211"/>
                    <a:pt x="187" y="211"/>
                    <a:pt x="187" y="212"/>
                  </a:cubicBezTo>
                  <a:cubicBezTo>
                    <a:pt x="187" y="212"/>
                    <a:pt x="187" y="212"/>
                    <a:pt x="187" y="212"/>
                  </a:cubicBezTo>
                  <a:cubicBezTo>
                    <a:pt x="192" y="216"/>
                    <a:pt x="196" y="220"/>
                    <a:pt x="201" y="224"/>
                  </a:cubicBezTo>
                  <a:cubicBezTo>
                    <a:pt x="201" y="224"/>
                    <a:pt x="201" y="225"/>
                    <a:pt x="201" y="225"/>
                  </a:cubicBezTo>
                  <a:cubicBezTo>
                    <a:pt x="201" y="225"/>
                    <a:pt x="200" y="225"/>
                    <a:pt x="200" y="225"/>
                  </a:cubicBezTo>
                  <a:cubicBezTo>
                    <a:pt x="195" y="221"/>
                    <a:pt x="189" y="217"/>
                    <a:pt x="185" y="213"/>
                  </a:cubicBezTo>
                  <a:cubicBezTo>
                    <a:pt x="185" y="213"/>
                    <a:pt x="184" y="213"/>
                    <a:pt x="184" y="213"/>
                  </a:cubicBezTo>
                  <a:cubicBezTo>
                    <a:pt x="184" y="213"/>
                    <a:pt x="184" y="213"/>
                    <a:pt x="184" y="213"/>
                  </a:cubicBezTo>
                  <a:cubicBezTo>
                    <a:pt x="183" y="233"/>
                    <a:pt x="202" y="239"/>
                    <a:pt x="217" y="235"/>
                  </a:cubicBezTo>
                  <a:cubicBezTo>
                    <a:pt x="217" y="235"/>
                    <a:pt x="218" y="234"/>
                    <a:pt x="218" y="234"/>
                  </a:cubicBezTo>
                  <a:cubicBezTo>
                    <a:pt x="218" y="234"/>
                    <a:pt x="218" y="234"/>
                    <a:pt x="217" y="234"/>
                  </a:cubicBezTo>
                  <a:close/>
                  <a:moveTo>
                    <a:pt x="183" y="163"/>
                  </a:moveTo>
                  <a:cubicBezTo>
                    <a:pt x="184" y="175"/>
                    <a:pt x="195" y="183"/>
                    <a:pt x="181" y="199"/>
                  </a:cubicBezTo>
                  <a:cubicBezTo>
                    <a:pt x="180" y="199"/>
                    <a:pt x="180" y="199"/>
                    <a:pt x="180" y="199"/>
                  </a:cubicBezTo>
                  <a:cubicBezTo>
                    <a:pt x="180" y="199"/>
                    <a:pt x="180" y="199"/>
                    <a:pt x="180" y="199"/>
                  </a:cubicBezTo>
                  <a:cubicBezTo>
                    <a:pt x="179" y="193"/>
                    <a:pt x="179" y="188"/>
                    <a:pt x="179" y="182"/>
                  </a:cubicBezTo>
                  <a:cubicBezTo>
                    <a:pt x="179" y="182"/>
                    <a:pt x="179" y="182"/>
                    <a:pt x="179" y="182"/>
                  </a:cubicBezTo>
                  <a:cubicBezTo>
                    <a:pt x="179" y="182"/>
                    <a:pt x="178" y="182"/>
                    <a:pt x="178" y="182"/>
                  </a:cubicBezTo>
                  <a:cubicBezTo>
                    <a:pt x="178" y="188"/>
                    <a:pt x="177" y="194"/>
                    <a:pt x="178" y="201"/>
                  </a:cubicBezTo>
                  <a:cubicBezTo>
                    <a:pt x="178" y="201"/>
                    <a:pt x="178" y="201"/>
                    <a:pt x="178" y="201"/>
                  </a:cubicBezTo>
                  <a:cubicBezTo>
                    <a:pt x="177" y="201"/>
                    <a:pt x="177" y="201"/>
                    <a:pt x="177" y="201"/>
                  </a:cubicBezTo>
                  <a:cubicBezTo>
                    <a:pt x="164" y="190"/>
                    <a:pt x="170" y="172"/>
                    <a:pt x="182" y="162"/>
                  </a:cubicBezTo>
                  <a:cubicBezTo>
                    <a:pt x="182" y="162"/>
                    <a:pt x="182" y="162"/>
                    <a:pt x="182" y="162"/>
                  </a:cubicBezTo>
                  <a:cubicBezTo>
                    <a:pt x="182" y="162"/>
                    <a:pt x="183" y="162"/>
                    <a:pt x="183" y="163"/>
                  </a:cubicBezTo>
                  <a:close/>
                  <a:moveTo>
                    <a:pt x="163" y="171"/>
                  </a:moveTo>
                  <a:cubicBezTo>
                    <a:pt x="163" y="184"/>
                    <a:pt x="174" y="193"/>
                    <a:pt x="158" y="208"/>
                  </a:cubicBezTo>
                  <a:cubicBezTo>
                    <a:pt x="158" y="208"/>
                    <a:pt x="158" y="208"/>
                    <a:pt x="158" y="208"/>
                  </a:cubicBezTo>
                  <a:cubicBezTo>
                    <a:pt x="157" y="208"/>
                    <a:pt x="157" y="207"/>
                    <a:pt x="157" y="207"/>
                  </a:cubicBezTo>
                  <a:cubicBezTo>
                    <a:pt x="157" y="202"/>
                    <a:pt x="158" y="196"/>
                    <a:pt x="158" y="191"/>
                  </a:cubicBezTo>
                  <a:cubicBezTo>
                    <a:pt x="158" y="190"/>
                    <a:pt x="158" y="190"/>
                    <a:pt x="158" y="190"/>
                  </a:cubicBezTo>
                  <a:cubicBezTo>
                    <a:pt x="158" y="190"/>
                    <a:pt x="157" y="190"/>
                    <a:pt x="157" y="190"/>
                  </a:cubicBezTo>
                  <a:cubicBezTo>
                    <a:pt x="156" y="197"/>
                    <a:pt x="155" y="203"/>
                    <a:pt x="155" y="209"/>
                  </a:cubicBezTo>
                  <a:cubicBezTo>
                    <a:pt x="155" y="209"/>
                    <a:pt x="155" y="209"/>
                    <a:pt x="155" y="209"/>
                  </a:cubicBezTo>
                  <a:cubicBezTo>
                    <a:pt x="155" y="209"/>
                    <a:pt x="155" y="209"/>
                    <a:pt x="154" y="209"/>
                  </a:cubicBezTo>
                  <a:cubicBezTo>
                    <a:pt x="142" y="197"/>
                    <a:pt x="150" y="180"/>
                    <a:pt x="162" y="171"/>
                  </a:cubicBezTo>
                  <a:cubicBezTo>
                    <a:pt x="162" y="171"/>
                    <a:pt x="162" y="171"/>
                    <a:pt x="163" y="171"/>
                  </a:cubicBezTo>
                  <a:cubicBezTo>
                    <a:pt x="163" y="171"/>
                    <a:pt x="163" y="171"/>
                    <a:pt x="163" y="171"/>
                  </a:cubicBezTo>
                  <a:close/>
                  <a:moveTo>
                    <a:pt x="191" y="250"/>
                  </a:moveTo>
                  <a:cubicBezTo>
                    <a:pt x="182" y="239"/>
                    <a:pt x="186" y="221"/>
                    <a:pt x="161" y="221"/>
                  </a:cubicBezTo>
                  <a:cubicBezTo>
                    <a:pt x="160" y="221"/>
                    <a:pt x="160" y="221"/>
                    <a:pt x="160" y="221"/>
                  </a:cubicBezTo>
                  <a:cubicBezTo>
                    <a:pt x="160" y="221"/>
                    <a:pt x="160" y="221"/>
                    <a:pt x="160" y="221"/>
                  </a:cubicBezTo>
                  <a:cubicBezTo>
                    <a:pt x="165" y="227"/>
                    <a:pt x="170" y="233"/>
                    <a:pt x="175" y="238"/>
                  </a:cubicBezTo>
                  <a:cubicBezTo>
                    <a:pt x="175" y="238"/>
                    <a:pt x="175" y="239"/>
                    <a:pt x="175" y="239"/>
                  </a:cubicBezTo>
                  <a:cubicBezTo>
                    <a:pt x="175" y="239"/>
                    <a:pt x="174" y="239"/>
                    <a:pt x="174" y="239"/>
                  </a:cubicBezTo>
                  <a:cubicBezTo>
                    <a:pt x="168" y="234"/>
                    <a:pt x="162" y="228"/>
                    <a:pt x="157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7" y="221"/>
                    <a:pt x="156" y="222"/>
                    <a:pt x="156" y="222"/>
                  </a:cubicBezTo>
                  <a:cubicBezTo>
                    <a:pt x="153" y="243"/>
                    <a:pt x="173" y="254"/>
                    <a:pt x="191" y="251"/>
                  </a:cubicBezTo>
                  <a:cubicBezTo>
                    <a:pt x="191" y="251"/>
                    <a:pt x="191" y="251"/>
                    <a:pt x="191" y="251"/>
                  </a:cubicBezTo>
                  <a:cubicBezTo>
                    <a:pt x="191" y="251"/>
                    <a:pt x="191" y="251"/>
                    <a:pt x="191" y="2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39" name="Image 38" descr="ungc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3888" y="1380240"/>
            <a:ext cx="718431" cy="894240"/>
          </a:xfrm>
          <a:prstGeom prst="rect">
            <a:avLst/>
          </a:prstGeom>
        </p:spPr>
      </p:pic>
      <p:pic>
        <p:nvPicPr>
          <p:cNvPr id="40" name="Image 39" descr="global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4731" y="1569432"/>
            <a:ext cx="1415057" cy="515857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5426316" y="2368033"/>
            <a:ext cx="536253" cy="2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sz="1400" b="1" dirty="0" smtClean="0">
                <a:latin typeface="Century Gothic" pitchFamily="34" charset="0"/>
              </a:rPr>
              <a:t>N°1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436098" y="2573432"/>
            <a:ext cx="1569311" cy="74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GB" sz="1000" dirty="0" err="1" smtClean="0">
                <a:latin typeface="Century Gothic" pitchFamily="34" charset="0"/>
              </a:rPr>
              <a:t>mondial</a:t>
            </a:r>
            <a:r>
              <a:rPr lang="en-GB" sz="1000" dirty="0" smtClean="0">
                <a:latin typeface="Century Gothic" pitchFamily="34" charset="0"/>
              </a:rPr>
              <a:t> du Dow Jones Sustainability Index </a:t>
            </a:r>
            <a:r>
              <a:rPr lang="en-GB" sz="1000" dirty="0" err="1" smtClean="0">
                <a:latin typeface="Century Gothic" pitchFamily="34" charset="0"/>
              </a:rPr>
              <a:t>dans</a:t>
            </a:r>
            <a:r>
              <a:rPr lang="en-GB" sz="1000" dirty="0" smtClean="0">
                <a:latin typeface="Century Gothic" pitchFamily="34" charset="0"/>
              </a:rPr>
              <a:t> le </a:t>
            </a:r>
            <a:r>
              <a:rPr lang="en-GB" sz="1000" dirty="0" err="1" smtClean="0">
                <a:latin typeface="Century Gothic" pitchFamily="34" charset="0"/>
              </a:rPr>
              <a:t>secteur</a:t>
            </a:r>
            <a:r>
              <a:rPr lang="en-GB" sz="1000" dirty="0" smtClean="0">
                <a:latin typeface="Century Gothic" pitchFamily="34" charset="0"/>
              </a:rPr>
              <a:t> </a:t>
            </a:r>
            <a:r>
              <a:rPr lang="en-GB" sz="1000" dirty="0" err="1" smtClean="0">
                <a:latin typeface="Century Gothic" pitchFamily="34" charset="0"/>
              </a:rPr>
              <a:t>aéronautique</a:t>
            </a:r>
            <a:r>
              <a:rPr lang="en-GB" sz="1000" dirty="0" smtClean="0">
                <a:latin typeface="Century Gothic" pitchFamily="34" charset="0"/>
              </a:rPr>
              <a:t> et </a:t>
            </a:r>
            <a:r>
              <a:rPr lang="en-GB" sz="1000" dirty="0" err="1" smtClean="0">
                <a:latin typeface="Century Gothic" pitchFamily="34" charset="0"/>
              </a:rPr>
              <a:t>défense</a:t>
            </a:r>
            <a:endParaRPr lang="en-GB" sz="1000" dirty="0">
              <a:latin typeface="Century Gothic" pitchFamily="34" charset="0"/>
            </a:endParaRPr>
          </a:p>
        </p:txBody>
      </p:sp>
      <p:cxnSp>
        <p:nvCxnSpPr>
          <p:cNvPr id="44" name="Connecteur droit 43"/>
          <p:cNvCxnSpPr/>
          <p:nvPr/>
        </p:nvCxnSpPr>
        <p:spPr bwMode="auto">
          <a:xfrm flipV="1">
            <a:off x="6934328" y="2368033"/>
            <a:ext cx="0" cy="1039022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/>
          <p:cNvSpPr/>
          <p:nvPr/>
        </p:nvSpPr>
        <p:spPr>
          <a:xfrm>
            <a:off x="7005408" y="2573432"/>
            <a:ext cx="156931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GB" sz="1000" dirty="0" smtClean="0">
                <a:latin typeface="Century Gothic" pitchFamily="34" charset="0"/>
              </a:rPr>
              <a:t>de </a:t>
            </a:r>
            <a:r>
              <a:rPr lang="en-GB" sz="1000" dirty="0" err="1" smtClean="0">
                <a:latin typeface="Century Gothic" pitchFamily="34" charset="0"/>
              </a:rPr>
              <a:t>l’Anti</a:t>
            </a:r>
            <a:r>
              <a:rPr lang="en-GB" sz="1000" dirty="0" smtClean="0">
                <a:latin typeface="Century Gothic" pitchFamily="34" charset="0"/>
              </a:rPr>
              <a:t>-Corruption Index de Transparency International </a:t>
            </a:r>
            <a:r>
              <a:rPr lang="en-GB" sz="1000" dirty="0" err="1" smtClean="0">
                <a:latin typeface="Century Gothic" pitchFamily="34" charset="0"/>
              </a:rPr>
              <a:t>dans</a:t>
            </a:r>
            <a:r>
              <a:rPr lang="en-GB" sz="1000" dirty="0" smtClean="0">
                <a:latin typeface="Century Gothic" pitchFamily="34" charset="0"/>
              </a:rPr>
              <a:t> le </a:t>
            </a:r>
            <a:r>
              <a:rPr lang="en-GB" sz="1000" dirty="0" err="1" smtClean="0">
                <a:latin typeface="Century Gothic" pitchFamily="34" charset="0"/>
              </a:rPr>
              <a:t>secteur</a:t>
            </a:r>
            <a:r>
              <a:rPr lang="en-GB" sz="1000" dirty="0" smtClean="0">
                <a:latin typeface="Century Gothic" pitchFamily="34" charset="0"/>
              </a:rPr>
              <a:t> </a:t>
            </a:r>
            <a:r>
              <a:rPr lang="en-GB" sz="1000" dirty="0" err="1" smtClean="0">
                <a:latin typeface="Century Gothic" pitchFamily="34" charset="0"/>
              </a:rPr>
              <a:t>aéronautiaue</a:t>
            </a:r>
            <a:r>
              <a:rPr lang="en-GB" sz="1000" dirty="0" smtClean="0">
                <a:latin typeface="Century Gothic" pitchFamily="34" charset="0"/>
              </a:rPr>
              <a:t> et </a:t>
            </a:r>
            <a:r>
              <a:rPr lang="en-GB" sz="1000" dirty="0" err="1" smtClean="0">
                <a:latin typeface="Century Gothic" pitchFamily="34" charset="0"/>
              </a:rPr>
              <a:t>défense</a:t>
            </a:r>
            <a:endParaRPr lang="en-GB" sz="1000" dirty="0">
              <a:latin typeface="Century Gothic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005410" y="2368033"/>
            <a:ext cx="784654" cy="275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sz="1400" b="1" dirty="0" smtClean="0">
                <a:latin typeface="Century Gothic" pitchFamily="34" charset="0"/>
              </a:rPr>
              <a:t>Top 10</a:t>
            </a:r>
            <a:endParaRPr lang="en-US" sz="1400" b="1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00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Nos collaborateurs et nos valeurs </a:t>
            </a:r>
          </a:p>
        </p:txBody>
      </p:sp>
      <p:grpSp>
        <p:nvGrpSpPr>
          <p:cNvPr id="19" name="Grouper 18"/>
          <p:cNvGrpSpPr/>
          <p:nvPr/>
        </p:nvGrpSpPr>
        <p:grpSpPr>
          <a:xfrm>
            <a:off x="1326833" y="2334796"/>
            <a:ext cx="2050578" cy="1878688"/>
            <a:chOff x="1870071" y="795986"/>
            <a:chExt cx="2050578" cy="1878688"/>
          </a:xfrm>
        </p:grpSpPr>
        <p:grpSp>
          <p:nvGrpSpPr>
            <p:cNvPr id="4" name="Grouper 3"/>
            <p:cNvGrpSpPr/>
            <p:nvPr/>
          </p:nvGrpSpPr>
          <p:grpSpPr>
            <a:xfrm>
              <a:off x="2170370" y="1493370"/>
              <a:ext cx="212040" cy="1181304"/>
              <a:chOff x="3820047" y="1280474"/>
              <a:chExt cx="135383" cy="754236"/>
            </a:xfrm>
          </p:grpSpPr>
          <p:cxnSp>
            <p:nvCxnSpPr>
              <p:cNvPr id="5" name="Connecteur droit 4"/>
              <p:cNvCxnSpPr/>
              <p:nvPr/>
            </p:nvCxnSpPr>
            <p:spPr bwMode="auto">
              <a:xfrm flipV="1">
                <a:off x="3820047" y="1280474"/>
                <a:ext cx="0" cy="570330"/>
              </a:xfrm>
              <a:prstGeom prst="line">
                <a:avLst/>
              </a:prstGeom>
              <a:noFill/>
              <a:ln w="952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73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" name="Connecteur droit 5"/>
              <p:cNvCxnSpPr/>
              <p:nvPr/>
            </p:nvCxnSpPr>
            <p:spPr bwMode="auto">
              <a:xfrm flipH="1" flipV="1">
                <a:off x="3820047" y="1843838"/>
                <a:ext cx="135383" cy="190872"/>
              </a:xfrm>
              <a:prstGeom prst="line">
                <a:avLst/>
              </a:prstGeom>
              <a:noFill/>
              <a:ln w="952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73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0" name="Grouper 9"/>
            <p:cNvGrpSpPr/>
            <p:nvPr/>
          </p:nvGrpSpPr>
          <p:grpSpPr>
            <a:xfrm>
              <a:off x="1870071" y="795986"/>
              <a:ext cx="602472" cy="602472"/>
              <a:chOff x="1691680" y="1275606"/>
              <a:chExt cx="407392" cy="407392"/>
            </a:xfrm>
          </p:grpSpPr>
          <p:sp>
            <p:nvSpPr>
              <p:cNvPr id="7" name="Ellipse 6"/>
              <p:cNvSpPr/>
              <p:nvPr/>
            </p:nvSpPr>
            <p:spPr>
              <a:xfrm>
                <a:off x="1692776" y="1277639"/>
                <a:ext cx="403326" cy="403326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/>
              </a:p>
            </p:txBody>
          </p:sp>
          <p:sp>
            <p:nvSpPr>
              <p:cNvPr id="8" name="Corde 7"/>
              <p:cNvSpPr/>
              <p:nvPr/>
            </p:nvSpPr>
            <p:spPr>
              <a:xfrm>
                <a:off x="1691680" y="1275606"/>
                <a:ext cx="407392" cy="407392"/>
              </a:xfrm>
              <a:prstGeom prst="chord">
                <a:avLst>
                  <a:gd name="adj1" fmla="val 5356421"/>
                  <a:gd name="adj2" fmla="val 16200000"/>
                </a:avLst>
              </a:prstGeom>
              <a:solidFill>
                <a:schemeClr val="bg2">
                  <a:alpha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/>
              </a:p>
            </p:txBody>
          </p:sp>
        </p:grpSp>
        <p:sp>
          <p:nvSpPr>
            <p:cNvPr id="11" name="Freeform 15"/>
            <p:cNvSpPr>
              <a:spLocks noChangeAspect="1" noEditPoints="1"/>
            </p:cNvSpPr>
            <p:nvPr/>
          </p:nvSpPr>
          <p:spPr bwMode="auto">
            <a:xfrm>
              <a:off x="2003165" y="938034"/>
              <a:ext cx="338157" cy="298565"/>
            </a:xfrm>
            <a:custGeom>
              <a:avLst/>
              <a:gdLst>
                <a:gd name="T0" fmla="*/ 956441872 w 91"/>
                <a:gd name="T1" fmla="*/ 848044738 h 80"/>
                <a:gd name="T2" fmla="*/ 945931415 w 91"/>
                <a:gd name="T3" fmla="*/ 646634601 h 80"/>
                <a:gd name="T4" fmla="*/ 819805930 w 91"/>
                <a:gd name="T5" fmla="*/ 572430524 h 80"/>
                <a:gd name="T6" fmla="*/ 725215057 w 91"/>
                <a:gd name="T7" fmla="*/ 455825512 h 80"/>
                <a:gd name="T8" fmla="*/ 756746429 w 91"/>
                <a:gd name="T9" fmla="*/ 381621434 h 80"/>
                <a:gd name="T10" fmla="*/ 788277800 w 91"/>
                <a:gd name="T11" fmla="*/ 318018405 h 80"/>
                <a:gd name="T12" fmla="*/ 777767343 w 91"/>
                <a:gd name="T13" fmla="*/ 296816309 h 80"/>
                <a:gd name="T14" fmla="*/ 777767343 w 91"/>
                <a:gd name="T15" fmla="*/ 233213280 h 80"/>
                <a:gd name="T16" fmla="*/ 662152315 w 91"/>
                <a:gd name="T17" fmla="*/ 116605012 h 80"/>
                <a:gd name="T18" fmla="*/ 546537286 w 91"/>
                <a:gd name="T19" fmla="*/ 233213280 h 80"/>
                <a:gd name="T20" fmla="*/ 557047743 w 91"/>
                <a:gd name="T21" fmla="*/ 296816309 h 80"/>
                <a:gd name="T22" fmla="*/ 546537286 w 91"/>
                <a:gd name="T23" fmla="*/ 318018405 h 80"/>
                <a:gd name="T24" fmla="*/ 578068658 w 91"/>
                <a:gd name="T25" fmla="*/ 381621434 h 80"/>
                <a:gd name="T26" fmla="*/ 609600029 w 91"/>
                <a:gd name="T27" fmla="*/ 455825512 h 80"/>
                <a:gd name="T28" fmla="*/ 567558201 w 91"/>
                <a:gd name="T29" fmla="*/ 540627381 h 80"/>
                <a:gd name="T30" fmla="*/ 746235972 w 91"/>
                <a:gd name="T31" fmla="*/ 710237631 h 80"/>
                <a:gd name="T32" fmla="*/ 746235972 w 91"/>
                <a:gd name="T33" fmla="*/ 848044738 h 80"/>
                <a:gd name="T34" fmla="*/ 956441872 w 91"/>
                <a:gd name="T35" fmla="*/ 848044738 h 80"/>
                <a:gd name="T36" fmla="*/ 493985001 w 91"/>
                <a:gd name="T37" fmla="*/ 593632619 h 80"/>
                <a:gd name="T38" fmla="*/ 367862757 w 91"/>
                <a:gd name="T39" fmla="*/ 455825512 h 80"/>
                <a:gd name="T40" fmla="*/ 409904586 w 91"/>
                <a:gd name="T41" fmla="*/ 339217244 h 80"/>
                <a:gd name="T42" fmla="*/ 441435957 w 91"/>
                <a:gd name="T43" fmla="*/ 265013167 h 80"/>
                <a:gd name="T44" fmla="*/ 430925500 w 91"/>
                <a:gd name="T45" fmla="*/ 233213280 h 80"/>
                <a:gd name="T46" fmla="*/ 441435957 w 91"/>
                <a:gd name="T47" fmla="*/ 148408155 h 80"/>
                <a:gd name="T48" fmla="*/ 283779100 w 91"/>
                <a:gd name="T49" fmla="*/ 0 h 80"/>
                <a:gd name="T50" fmla="*/ 126125485 w 91"/>
                <a:gd name="T51" fmla="*/ 148408155 h 80"/>
                <a:gd name="T52" fmla="*/ 136635943 w 91"/>
                <a:gd name="T53" fmla="*/ 233213280 h 80"/>
                <a:gd name="T54" fmla="*/ 126125485 w 91"/>
                <a:gd name="T55" fmla="*/ 265013167 h 80"/>
                <a:gd name="T56" fmla="*/ 157656857 w 91"/>
                <a:gd name="T57" fmla="*/ 339217244 h 80"/>
                <a:gd name="T58" fmla="*/ 199695443 w 91"/>
                <a:gd name="T59" fmla="*/ 455825512 h 80"/>
                <a:gd name="T60" fmla="*/ 73573200 w 91"/>
                <a:gd name="T61" fmla="*/ 593632619 h 80"/>
                <a:gd name="T62" fmla="*/ 0 w 91"/>
                <a:gd name="T63" fmla="*/ 678434488 h 80"/>
                <a:gd name="T64" fmla="*/ 0 w 91"/>
                <a:gd name="T65" fmla="*/ 848044738 h 80"/>
                <a:gd name="T66" fmla="*/ 662152315 w 91"/>
                <a:gd name="T67" fmla="*/ 848044738 h 80"/>
                <a:gd name="T68" fmla="*/ 662152315 w 91"/>
                <a:gd name="T69" fmla="*/ 720838678 h 80"/>
                <a:gd name="T70" fmla="*/ 493985001 w 91"/>
                <a:gd name="T71" fmla="*/ 593632619 h 8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91" h="80">
                  <a:moveTo>
                    <a:pt x="91" y="80"/>
                  </a:moveTo>
                  <a:cubicBezTo>
                    <a:pt x="91" y="80"/>
                    <a:pt x="91" y="63"/>
                    <a:pt x="90" y="61"/>
                  </a:cubicBezTo>
                  <a:cubicBezTo>
                    <a:pt x="88" y="59"/>
                    <a:pt x="85" y="57"/>
                    <a:pt x="78" y="54"/>
                  </a:cubicBezTo>
                  <a:cubicBezTo>
                    <a:pt x="71" y="51"/>
                    <a:pt x="69" y="49"/>
                    <a:pt x="69" y="43"/>
                  </a:cubicBezTo>
                  <a:cubicBezTo>
                    <a:pt x="69" y="40"/>
                    <a:pt x="71" y="41"/>
                    <a:pt x="72" y="36"/>
                  </a:cubicBezTo>
                  <a:cubicBezTo>
                    <a:pt x="72" y="33"/>
                    <a:pt x="74" y="36"/>
                    <a:pt x="75" y="30"/>
                  </a:cubicBezTo>
                  <a:cubicBezTo>
                    <a:pt x="75" y="28"/>
                    <a:pt x="74" y="28"/>
                    <a:pt x="74" y="28"/>
                  </a:cubicBezTo>
                  <a:cubicBezTo>
                    <a:pt x="74" y="28"/>
                    <a:pt x="74" y="25"/>
                    <a:pt x="74" y="22"/>
                  </a:cubicBezTo>
                  <a:cubicBezTo>
                    <a:pt x="75" y="19"/>
                    <a:pt x="73" y="11"/>
                    <a:pt x="63" y="11"/>
                  </a:cubicBezTo>
                  <a:cubicBezTo>
                    <a:pt x="54" y="11"/>
                    <a:pt x="52" y="19"/>
                    <a:pt x="52" y="22"/>
                  </a:cubicBezTo>
                  <a:cubicBezTo>
                    <a:pt x="53" y="25"/>
                    <a:pt x="53" y="28"/>
                    <a:pt x="53" y="28"/>
                  </a:cubicBezTo>
                  <a:cubicBezTo>
                    <a:pt x="53" y="28"/>
                    <a:pt x="52" y="28"/>
                    <a:pt x="52" y="30"/>
                  </a:cubicBezTo>
                  <a:cubicBezTo>
                    <a:pt x="52" y="36"/>
                    <a:pt x="54" y="33"/>
                    <a:pt x="55" y="36"/>
                  </a:cubicBezTo>
                  <a:cubicBezTo>
                    <a:pt x="56" y="41"/>
                    <a:pt x="58" y="40"/>
                    <a:pt x="58" y="43"/>
                  </a:cubicBezTo>
                  <a:cubicBezTo>
                    <a:pt x="58" y="47"/>
                    <a:pt x="57" y="49"/>
                    <a:pt x="54" y="51"/>
                  </a:cubicBezTo>
                  <a:cubicBezTo>
                    <a:pt x="69" y="59"/>
                    <a:pt x="71" y="60"/>
                    <a:pt x="71" y="67"/>
                  </a:cubicBezTo>
                  <a:cubicBezTo>
                    <a:pt x="71" y="80"/>
                    <a:pt x="71" y="80"/>
                    <a:pt x="71" y="80"/>
                  </a:cubicBezTo>
                  <a:lnTo>
                    <a:pt x="91" y="80"/>
                  </a:lnTo>
                  <a:close/>
                  <a:moveTo>
                    <a:pt x="47" y="56"/>
                  </a:moveTo>
                  <a:cubicBezTo>
                    <a:pt x="37" y="53"/>
                    <a:pt x="35" y="49"/>
                    <a:pt x="35" y="43"/>
                  </a:cubicBezTo>
                  <a:cubicBezTo>
                    <a:pt x="35" y="39"/>
                    <a:pt x="37" y="40"/>
                    <a:pt x="39" y="32"/>
                  </a:cubicBezTo>
                  <a:cubicBezTo>
                    <a:pt x="39" y="29"/>
                    <a:pt x="42" y="32"/>
                    <a:pt x="42" y="25"/>
                  </a:cubicBezTo>
                  <a:cubicBezTo>
                    <a:pt x="42" y="22"/>
                    <a:pt x="41" y="22"/>
                    <a:pt x="41" y="22"/>
                  </a:cubicBezTo>
                  <a:cubicBezTo>
                    <a:pt x="41" y="22"/>
                    <a:pt x="41" y="17"/>
                    <a:pt x="42" y="14"/>
                  </a:cubicBezTo>
                  <a:cubicBezTo>
                    <a:pt x="42" y="10"/>
                    <a:pt x="40" y="0"/>
                    <a:pt x="27" y="0"/>
                  </a:cubicBezTo>
                  <a:cubicBezTo>
                    <a:pt x="14" y="0"/>
                    <a:pt x="12" y="10"/>
                    <a:pt x="12" y="14"/>
                  </a:cubicBezTo>
                  <a:cubicBezTo>
                    <a:pt x="13" y="17"/>
                    <a:pt x="13" y="22"/>
                    <a:pt x="13" y="22"/>
                  </a:cubicBezTo>
                  <a:cubicBezTo>
                    <a:pt x="13" y="22"/>
                    <a:pt x="12" y="22"/>
                    <a:pt x="12" y="25"/>
                  </a:cubicBezTo>
                  <a:cubicBezTo>
                    <a:pt x="12" y="32"/>
                    <a:pt x="15" y="29"/>
                    <a:pt x="15" y="32"/>
                  </a:cubicBezTo>
                  <a:cubicBezTo>
                    <a:pt x="17" y="40"/>
                    <a:pt x="19" y="39"/>
                    <a:pt x="19" y="43"/>
                  </a:cubicBezTo>
                  <a:cubicBezTo>
                    <a:pt x="19" y="49"/>
                    <a:pt x="17" y="53"/>
                    <a:pt x="7" y="56"/>
                  </a:cubicBezTo>
                  <a:cubicBezTo>
                    <a:pt x="5" y="58"/>
                    <a:pt x="0" y="59"/>
                    <a:pt x="0" y="6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63" y="80"/>
                    <a:pt x="63" y="70"/>
                    <a:pt x="63" y="68"/>
                  </a:cubicBezTo>
                  <a:cubicBezTo>
                    <a:pt x="63" y="64"/>
                    <a:pt x="56" y="60"/>
                    <a:pt x="47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05391" y="1423243"/>
              <a:ext cx="1715258" cy="1038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fr-FR" sz="2800" b="1" dirty="0" smtClean="0">
                  <a:solidFill>
                    <a:schemeClr val="tx2"/>
                  </a:solidFill>
                </a:rPr>
                <a:t>65 </a:t>
              </a:r>
              <a:r>
                <a:rPr lang="fr-FR" sz="2800" b="1" dirty="0">
                  <a:solidFill>
                    <a:schemeClr val="tx2"/>
                  </a:solidFill>
                </a:rPr>
                <a:t>000 </a:t>
              </a:r>
              <a:r>
                <a:rPr lang="fr-FR" sz="2200" b="1" dirty="0" smtClean="0">
                  <a:solidFill>
                    <a:srgbClr val="333366"/>
                  </a:solidFill>
                </a:rPr>
                <a:t>salariés</a:t>
              </a:r>
              <a:r>
                <a:rPr lang="fr-FR" b="1" dirty="0" smtClean="0">
                  <a:solidFill>
                    <a:srgbClr val="333366"/>
                  </a:solidFill>
                </a:rPr>
                <a:t/>
              </a:r>
              <a:br>
                <a:rPr lang="fr-FR" b="1" dirty="0" smtClean="0">
                  <a:solidFill>
                    <a:srgbClr val="333366"/>
                  </a:solidFill>
                </a:rPr>
              </a:br>
              <a:r>
                <a:rPr lang="fr-FR" sz="1600" dirty="0" smtClean="0">
                  <a:solidFill>
                    <a:srgbClr val="333366"/>
                  </a:solidFill>
                </a:rPr>
                <a:t>dans </a:t>
              </a:r>
              <a:r>
                <a:rPr lang="fr-FR" sz="1600" dirty="0">
                  <a:solidFill>
                    <a:srgbClr val="333366"/>
                  </a:solidFill>
                </a:rPr>
                <a:t>le monde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37101" y="824334"/>
            <a:ext cx="4503841" cy="135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  <a:defRPr/>
            </a:pPr>
            <a:r>
              <a:rPr lang="fr-FR" sz="1200" dirty="0">
                <a:latin typeface="Century Gothic"/>
                <a:ea typeface="Tahoma" panose="020B0604030504040204" pitchFamily="34" charset="0"/>
                <a:cs typeface="Century Gothic"/>
              </a:rPr>
              <a:t>Thales possède un capital humain exceptionnel qui </a:t>
            </a:r>
            <a:r>
              <a:rPr lang="fr-FR" sz="1200" dirty="0" smtClean="0">
                <a:latin typeface="Century Gothic"/>
                <a:ea typeface="Tahoma" panose="020B0604030504040204" pitchFamily="34" charset="0"/>
                <a:cs typeface="Century Gothic"/>
              </a:rPr>
              <a:t>tire</a:t>
            </a:r>
            <a:br>
              <a:rPr lang="fr-FR" sz="1200" dirty="0" smtClean="0">
                <a:latin typeface="Century Gothic"/>
                <a:ea typeface="Tahoma" panose="020B0604030504040204" pitchFamily="34" charset="0"/>
                <a:cs typeface="Century Gothic"/>
              </a:rPr>
            </a:br>
            <a:r>
              <a:rPr lang="fr-FR" sz="1200" dirty="0" smtClean="0">
                <a:latin typeface="Century Gothic"/>
                <a:ea typeface="Tahoma" panose="020B0604030504040204" pitchFamily="34" charset="0"/>
                <a:cs typeface="Century Gothic"/>
              </a:rPr>
              <a:t>sa </a:t>
            </a:r>
            <a:r>
              <a:rPr lang="fr-FR" sz="1200" dirty="0">
                <a:latin typeface="Century Gothic"/>
                <a:ea typeface="Tahoma" panose="020B0604030504040204" pitchFamily="34" charset="0"/>
                <a:cs typeface="Century Gothic"/>
              </a:rPr>
              <a:t>richesse de sa diversité professionnelle, culturelle et géographique.</a:t>
            </a:r>
          </a:p>
          <a:p>
            <a:pPr eaLnBrk="0" hangingPunct="0">
              <a:lnSpc>
                <a:spcPct val="85000"/>
              </a:lnSpc>
              <a:defRPr/>
            </a:pPr>
            <a:endParaRPr lang="fr-FR" sz="1200" dirty="0">
              <a:latin typeface="Century Gothic"/>
              <a:ea typeface="Tahoma" panose="020B0604030504040204" pitchFamily="34" charset="0"/>
              <a:cs typeface="Century Gothic"/>
            </a:endParaRPr>
          </a:p>
          <a:p>
            <a:pPr eaLnBrk="0" hangingPunct="0">
              <a:lnSpc>
                <a:spcPct val="85000"/>
              </a:lnSpc>
              <a:defRPr/>
            </a:pPr>
            <a:r>
              <a:rPr lang="fr-FR" sz="1200" b="1" dirty="0">
                <a:latin typeface="Century Gothic"/>
                <a:ea typeface="Tahoma" panose="020B0604030504040204" pitchFamily="34" charset="0"/>
                <a:cs typeface="Century Gothic"/>
              </a:rPr>
              <a:t>Partout dans le monde, ces équipes </a:t>
            </a:r>
            <a:r>
              <a:rPr lang="fr-FR" sz="1200" b="1" dirty="0" smtClean="0">
                <a:latin typeface="Century Gothic"/>
                <a:ea typeface="Tahoma" panose="020B0604030504040204" pitchFamily="34" charset="0"/>
                <a:cs typeface="Century Gothic"/>
              </a:rPr>
              <a:t>multiculturelles</a:t>
            </a:r>
            <a:br>
              <a:rPr lang="fr-FR" sz="1200" b="1" dirty="0" smtClean="0">
                <a:latin typeface="Century Gothic"/>
                <a:ea typeface="Tahoma" panose="020B0604030504040204" pitchFamily="34" charset="0"/>
                <a:cs typeface="Century Gothic"/>
              </a:rPr>
            </a:br>
            <a:r>
              <a:rPr lang="fr-FR" sz="1200" b="1" dirty="0" smtClean="0">
                <a:latin typeface="Century Gothic"/>
                <a:ea typeface="Tahoma" panose="020B0604030504040204" pitchFamily="34" charset="0"/>
                <a:cs typeface="Century Gothic"/>
              </a:rPr>
              <a:t>sont </a:t>
            </a:r>
            <a:r>
              <a:rPr lang="fr-FR" sz="1200" b="1" dirty="0">
                <a:latin typeface="Century Gothic"/>
                <a:ea typeface="Tahoma" panose="020B0604030504040204" pitchFamily="34" charset="0"/>
                <a:cs typeface="Century Gothic"/>
              </a:rPr>
              <a:t>animées par le même esprit </a:t>
            </a:r>
            <a:r>
              <a:rPr lang="fr-FR" sz="1200" dirty="0">
                <a:latin typeface="Century Gothic"/>
                <a:ea typeface="Tahoma" panose="020B0604030504040204" pitchFamily="34" charset="0"/>
                <a:cs typeface="Century Gothic"/>
              </a:rPr>
              <a:t>d’innovation, de performance et de responsabilité, dans la recherche </a:t>
            </a:r>
            <a:r>
              <a:rPr lang="fr-FR" sz="1200" dirty="0" smtClean="0">
                <a:latin typeface="Century Gothic"/>
                <a:ea typeface="Tahoma" panose="020B0604030504040204" pitchFamily="34" charset="0"/>
                <a:cs typeface="Century Gothic"/>
              </a:rPr>
              <a:t/>
            </a:r>
            <a:br>
              <a:rPr lang="fr-FR" sz="1200" dirty="0" smtClean="0">
                <a:latin typeface="Century Gothic"/>
                <a:ea typeface="Tahoma" panose="020B0604030504040204" pitchFamily="34" charset="0"/>
                <a:cs typeface="Century Gothic"/>
              </a:rPr>
            </a:br>
            <a:r>
              <a:rPr lang="fr-FR" sz="1200" dirty="0" smtClean="0">
                <a:latin typeface="Century Gothic"/>
                <a:ea typeface="Tahoma" panose="020B0604030504040204" pitchFamily="34" charset="0"/>
                <a:cs typeface="Century Gothic"/>
              </a:rPr>
              <a:t>de </a:t>
            </a:r>
            <a:r>
              <a:rPr lang="fr-FR" sz="1200" dirty="0">
                <a:latin typeface="Century Gothic"/>
                <a:ea typeface="Tahoma" panose="020B0604030504040204" pitchFamily="34" charset="0"/>
                <a:cs typeface="Century Gothic"/>
              </a:rPr>
              <a:t>l’excellence et de la satisfaction client.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43038" y="571161"/>
            <a:ext cx="3309720" cy="3642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 bwMode="auto">
          <a:xfrm>
            <a:off x="5362580" y="1213478"/>
            <a:ext cx="3161342" cy="2407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defRPr/>
            </a:pPr>
            <a:r>
              <a:rPr lang="fr-FR" sz="1600" b="1" spc="40" dirty="0">
                <a:latin typeface="Century Gothic"/>
                <a:cs typeface="Century Gothic"/>
              </a:rPr>
              <a:t>RESPONSABLES </a:t>
            </a:r>
            <a:r>
              <a:rPr lang="fr-FR" sz="1600" b="1" spc="40" dirty="0" smtClean="0">
                <a:latin typeface="Century Gothic"/>
                <a:cs typeface="Century Gothic"/>
              </a:rPr>
              <a:t>ET ENGAGÉS</a:t>
            </a:r>
            <a:br>
              <a:rPr lang="fr-FR" sz="1600" b="1" spc="40" dirty="0" smtClean="0">
                <a:latin typeface="Century Gothic"/>
                <a:cs typeface="Century Gothic"/>
              </a:rPr>
            </a:br>
            <a:r>
              <a:rPr lang="fr-FR" sz="2300" b="1" spc="40" dirty="0" smtClean="0">
                <a:latin typeface="Century Gothic"/>
                <a:cs typeface="Century Gothic"/>
              </a:rPr>
              <a:t>VERS L’EXCELLENCE</a:t>
            </a:r>
          </a:p>
          <a:p>
            <a:pPr eaLnBrk="0" hangingPunct="0">
              <a:lnSpc>
                <a:spcPct val="110000"/>
              </a:lnSpc>
              <a:tabLst>
                <a:tab pos="355600" algn="l"/>
              </a:tabLst>
              <a:defRPr/>
            </a:pPr>
            <a:r>
              <a:rPr lang="fr-FR" sz="2200" b="1" spc="40" dirty="0" smtClean="0">
                <a:latin typeface="Century Gothic"/>
                <a:cs typeface="Century Gothic"/>
              </a:rPr>
              <a:t>.CONFIANCE CLIENT.</a:t>
            </a:r>
            <a:endParaRPr lang="fr-FR" sz="2200" b="1" spc="40" dirty="0">
              <a:latin typeface="Century Gothic"/>
              <a:cs typeface="Century Gothic"/>
            </a:endParaRPr>
          </a:p>
          <a:p>
            <a:pPr eaLnBrk="0" hangingPunct="0">
              <a:lnSpc>
                <a:spcPct val="110000"/>
              </a:lnSpc>
              <a:defRPr/>
            </a:pPr>
            <a:r>
              <a:rPr lang="fr-FR" sz="2300" b="1" spc="40" dirty="0">
                <a:latin typeface="Century Gothic"/>
                <a:cs typeface="Century Gothic"/>
              </a:rPr>
              <a:t>DÉVELOPPEMENT </a:t>
            </a:r>
            <a:r>
              <a:rPr lang="fr-FR" sz="2300" b="1" spc="40" dirty="0" smtClean="0">
                <a:latin typeface="Century Gothic"/>
                <a:cs typeface="Century Gothic"/>
              </a:rPr>
              <a:t>DE </a:t>
            </a:r>
            <a:r>
              <a:rPr lang="fr-FR" b="1" spc="40" dirty="0" smtClean="0">
                <a:latin typeface="Century Gothic"/>
                <a:cs typeface="Century Gothic"/>
              </a:rPr>
              <a:t>NOS </a:t>
            </a:r>
            <a:r>
              <a:rPr lang="fr-FR" b="1" spc="40" dirty="0">
                <a:latin typeface="Century Gothic"/>
                <a:cs typeface="Century Gothic"/>
              </a:rPr>
              <a:t>TALENTS . UNE SEULE</a:t>
            </a:r>
            <a:r>
              <a:rPr lang="fr-FR" b="1" spc="40" dirty="0" smtClean="0">
                <a:latin typeface="Century Gothic"/>
                <a:cs typeface="Century Gothic"/>
              </a:rPr>
              <a:t> </a:t>
            </a:r>
            <a:r>
              <a:rPr lang="fr-FR" sz="1900" b="1" spc="40" dirty="0" smtClean="0">
                <a:latin typeface="Century Gothic"/>
                <a:cs typeface="Century Gothic"/>
              </a:rPr>
              <a:t>ÉQUIPE</a:t>
            </a:r>
            <a:r>
              <a:rPr lang="fr-FR" sz="1900" b="1" spc="40" dirty="0">
                <a:latin typeface="Century Gothic"/>
                <a:cs typeface="Century Gothic"/>
              </a:rPr>
              <a:t>, UN </a:t>
            </a:r>
            <a:r>
              <a:rPr lang="fr-FR" sz="1900" b="1" spc="40" dirty="0" smtClean="0">
                <a:latin typeface="Century Gothic"/>
                <a:cs typeface="Century Gothic"/>
              </a:rPr>
              <a:t>SEUL THALES. </a:t>
            </a:r>
            <a:r>
              <a:rPr lang="fr-FR" sz="1700" b="1" spc="40" dirty="0" smtClean="0">
                <a:latin typeface="Century Gothic"/>
                <a:cs typeface="Century Gothic"/>
              </a:rPr>
              <a:t>RÉACTIVITÉ &amp; INNOVATION.</a:t>
            </a:r>
            <a:endParaRPr lang="fr-FR" sz="1700" b="1" spc="40" dirty="0">
              <a:latin typeface="Century Gothic"/>
              <a:cs typeface="Century Gothic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25898" y="1067604"/>
            <a:ext cx="144000" cy="4571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6825898" y="3736838"/>
            <a:ext cx="144000" cy="4571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213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er 26"/>
          <p:cNvGrpSpPr/>
          <p:nvPr/>
        </p:nvGrpSpPr>
        <p:grpSpPr>
          <a:xfrm>
            <a:off x="6007164" y="-1481708"/>
            <a:ext cx="9672998" cy="10341625"/>
            <a:chOff x="5024438" y="-2908243"/>
            <a:chExt cx="11743832" cy="12555601"/>
          </a:xfrm>
        </p:grpSpPr>
        <p:sp>
          <p:nvSpPr>
            <p:cNvPr id="25" name="Oval 41"/>
            <p:cNvSpPr>
              <a:spLocks noChangeArrowheads="1"/>
            </p:cNvSpPr>
            <p:nvPr/>
          </p:nvSpPr>
          <p:spPr bwMode="auto">
            <a:xfrm>
              <a:off x="5024438" y="-2908243"/>
              <a:ext cx="11338832" cy="11544925"/>
            </a:xfrm>
            <a:prstGeom prst="ellipse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Oval 41"/>
            <p:cNvSpPr>
              <a:spLocks noChangeArrowheads="1"/>
            </p:cNvSpPr>
            <p:nvPr/>
          </p:nvSpPr>
          <p:spPr bwMode="auto">
            <a:xfrm>
              <a:off x="5429438" y="-1897567"/>
              <a:ext cx="11338832" cy="11544925"/>
            </a:xfrm>
            <a:prstGeom prst="ellips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MS PGothic"/>
                <a:cs typeface="MS PGothic"/>
              </a:rPr>
              <a:t>Nos marchés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539552" y="838618"/>
            <a:ext cx="806489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Century Gothic" pitchFamily="34" charset="0"/>
              </a:rPr>
              <a:t>MARCHÉS DUAUX</a:t>
            </a:r>
            <a:br>
              <a:rPr lang="en-US" b="1" dirty="0" smtClean="0">
                <a:latin typeface="Century Gothic" pitchFamily="34" charset="0"/>
              </a:rPr>
            </a:br>
            <a:r>
              <a:rPr lang="en-US" sz="1600" dirty="0" err="1" smtClean="0">
                <a:latin typeface="Century Gothic" pitchFamily="34" charset="0"/>
              </a:rPr>
              <a:t>Militaires</a:t>
            </a:r>
            <a:r>
              <a:rPr lang="en-US" sz="1600" dirty="0" smtClean="0">
                <a:latin typeface="Century Gothic" pitchFamily="34" charset="0"/>
              </a:rPr>
              <a:t> &amp; </a:t>
            </a:r>
            <a:r>
              <a:rPr lang="en-US" sz="1600" dirty="0" err="1" smtClean="0">
                <a:latin typeface="Century Gothic" pitchFamily="34" charset="0"/>
              </a:rPr>
              <a:t>Civils</a:t>
            </a:r>
            <a:endParaRPr lang="en-US" sz="1600" dirty="0">
              <a:latin typeface="Century Gothic" pitchFamily="34" charset="0"/>
            </a:endParaRPr>
          </a:p>
        </p:txBody>
      </p:sp>
      <p:grpSp>
        <p:nvGrpSpPr>
          <p:cNvPr id="43" name="Grouper 42"/>
          <p:cNvGrpSpPr/>
          <p:nvPr/>
        </p:nvGrpSpPr>
        <p:grpSpPr>
          <a:xfrm>
            <a:off x="1002971" y="1565528"/>
            <a:ext cx="1319855" cy="2290689"/>
            <a:chOff x="1002971" y="1565528"/>
            <a:chExt cx="1319855" cy="2290689"/>
          </a:xfrm>
        </p:grpSpPr>
        <p:sp>
          <p:nvSpPr>
            <p:cNvPr id="28" name="Freeform 47"/>
            <p:cNvSpPr>
              <a:spLocks/>
            </p:cNvSpPr>
            <p:nvPr/>
          </p:nvSpPr>
          <p:spPr bwMode="auto">
            <a:xfrm flipH="1">
              <a:off x="1002971" y="1568825"/>
              <a:ext cx="1319854" cy="1988733"/>
            </a:xfrm>
            <a:prstGeom prst="round1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pic>
          <p:nvPicPr>
            <p:cNvPr id="16" name="Image 15" descr="2014_CMATS.png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02972" y="1565528"/>
              <a:ext cx="1319854" cy="2290689"/>
            </a:xfrm>
            <a:prstGeom prst="round1Rect">
              <a:avLst>
                <a:gd name="adj" fmla="val 50000"/>
              </a:avLst>
            </a:prstGeom>
          </p:spPr>
        </p:pic>
        <p:sp>
          <p:nvSpPr>
            <p:cNvPr id="19" name="Rectangle à coins arrondis 18"/>
            <p:cNvSpPr/>
            <p:nvPr/>
          </p:nvSpPr>
          <p:spPr>
            <a:xfrm>
              <a:off x="1002972" y="3417520"/>
              <a:ext cx="1319854" cy="438662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1002972" y="3512198"/>
              <a:ext cx="1319854" cy="24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sz="1100" b="1" dirty="0">
                  <a:latin typeface="Century Gothic" pitchFamily="34" charset="0"/>
                </a:rPr>
                <a:t>AÉRONAUTIQUE</a:t>
              </a:r>
              <a:endParaRPr lang="fr-FR" sz="1100" dirty="0"/>
            </a:p>
          </p:txBody>
        </p:sp>
      </p:grpSp>
      <p:grpSp>
        <p:nvGrpSpPr>
          <p:cNvPr id="40" name="Grouper 39"/>
          <p:cNvGrpSpPr/>
          <p:nvPr/>
        </p:nvGrpSpPr>
        <p:grpSpPr>
          <a:xfrm>
            <a:off x="5336343" y="1576316"/>
            <a:ext cx="1321093" cy="2287391"/>
            <a:chOff x="5362162" y="1568825"/>
            <a:chExt cx="1321093" cy="2287391"/>
          </a:xfrm>
        </p:grpSpPr>
        <p:sp>
          <p:nvSpPr>
            <p:cNvPr id="31" name="Freeform 47"/>
            <p:cNvSpPr>
              <a:spLocks/>
            </p:cNvSpPr>
            <p:nvPr/>
          </p:nvSpPr>
          <p:spPr bwMode="auto">
            <a:xfrm flipH="1">
              <a:off x="5363401" y="1568825"/>
              <a:ext cx="1317218" cy="1988733"/>
            </a:xfrm>
            <a:prstGeom prst="round1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pic>
          <p:nvPicPr>
            <p:cNvPr id="17" name="Image 16" descr="2014_BattleGroup_HR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63402" y="1568825"/>
              <a:ext cx="1317218" cy="2287391"/>
            </a:xfrm>
            <a:prstGeom prst="round1Rect">
              <a:avLst>
                <a:gd name="adj" fmla="val 49284"/>
              </a:avLst>
            </a:prstGeom>
          </p:spPr>
        </p:pic>
        <p:sp>
          <p:nvSpPr>
            <p:cNvPr id="35" name="Rectangle à coins arrondis 34"/>
            <p:cNvSpPr/>
            <p:nvPr/>
          </p:nvSpPr>
          <p:spPr>
            <a:xfrm>
              <a:off x="5363401" y="3417520"/>
              <a:ext cx="1319854" cy="438662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5362162" y="3512198"/>
              <a:ext cx="1320829" cy="24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sz="1100" b="1" dirty="0">
                  <a:latin typeface="Century Gothic" pitchFamily="34" charset="0"/>
                </a:rPr>
                <a:t>DÉFENSE</a:t>
              </a:r>
              <a:endParaRPr lang="fr-FR" sz="1100" dirty="0"/>
            </a:p>
          </p:txBody>
        </p:sp>
      </p:grpSp>
      <p:grpSp>
        <p:nvGrpSpPr>
          <p:cNvPr id="42" name="Grouper 41"/>
          <p:cNvGrpSpPr/>
          <p:nvPr/>
        </p:nvGrpSpPr>
        <p:grpSpPr>
          <a:xfrm>
            <a:off x="2453730" y="1568824"/>
            <a:ext cx="1321750" cy="2287358"/>
            <a:chOff x="2455006" y="1568824"/>
            <a:chExt cx="1321750" cy="2287358"/>
          </a:xfrm>
        </p:grpSpPr>
        <p:sp>
          <p:nvSpPr>
            <p:cNvPr id="29" name="Freeform 47"/>
            <p:cNvSpPr>
              <a:spLocks/>
            </p:cNvSpPr>
            <p:nvPr/>
          </p:nvSpPr>
          <p:spPr bwMode="auto">
            <a:xfrm flipH="1">
              <a:off x="2457641" y="1568825"/>
              <a:ext cx="1317218" cy="1988733"/>
            </a:xfrm>
            <a:prstGeom prst="round1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pic>
          <p:nvPicPr>
            <p:cNvPr id="9" name="Image 8" descr="2014_Space.png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57641" y="1568824"/>
              <a:ext cx="1319115" cy="2287357"/>
            </a:xfrm>
            <a:prstGeom prst="round1Rect">
              <a:avLst>
                <a:gd name="adj" fmla="val 50000"/>
              </a:avLst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</p:pic>
        <p:sp>
          <p:nvSpPr>
            <p:cNvPr id="33" name="Rectangle à coins arrondis 32"/>
            <p:cNvSpPr/>
            <p:nvPr/>
          </p:nvSpPr>
          <p:spPr>
            <a:xfrm>
              <a:off x="2456902" y="3417520"/>
              <a:ext cx="1319854" cy="438662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2455006" y="3512198"/>
              <a:ext cx="1319853" cy="24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sz="1100" b="1" dirty="0">
                  <a:latin typeface="Century Gothic" pitchFamily="34" charset="0"/>
                </a:rPr>
                <a:t>ESPACE</a:t>
              </a:r>
              <a:endParaRPr lang="fr-FR" sz="1100" dirty="0"/>
            </a:p>
          </p:txBody>
        </p:sp>
      </p:grpSp>
      <p:grpSp>
        <p:nvGrpSpPr>
          <p:cNvPr id="18" name="Grouper 17"/>
          <p:cNvGrpSpPr/>
          <p:nvPr/>
        </p:nvGrpSpPr>
        <p:grpSpPr>
          <a:xfrm>
            <a:off x="6770912" y="1565822"/>
            <a:ext cx="1325594" cy="2293360"/>
            <a:chOff x="6815435" y="1562822"/>
            <a:chExt cx="1325594" cy="2293360"/>
          </a:xfrm>
        </p:grpSpPr>
        <p:sp>
          <p:nvSpPr>
            <p:cNvPr id="32" name="Freeform 47"/>
            <p:cNvSpPr>
              <a:spLocks/>
            </p:cNvSpPr>
            <p:nvPr/>
          </p:nvSpPr>
          <p:spPr bwMode="auto">
            <a:xfrm flipH="1">
              <a:off x="6815435" y="1568825"/>
              <a:ext cx="1317218" cy="1988733"/>
            </a:xfrm>
            <a:prstGeom prst="round1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" name="Rectangle à coins arrondis 8"/>
            <p:cNvSpPr>
              <a:spLocks noChangeArrowheads="1"/>
            </p:cNvSpPr>
            <p:nvPr/>
          </p:nvSpPr>
          <p:spPr bwMode="auto">
            <a:xfrm>
              <a:off x="6816650" y="1562822"/>
              <a:ext cx="1320829" cy="2293360"/>
            </a:xfrm>
            <a:prstGeom prst="round1Rect">
              <a:avLst>
                <a:gd name="adj" fmla="val 50000"/>
              </a:avLst>
            </a:pr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fr-FR"/>
            </a:p>
          </p:txBody>
        </p:sp>
        <p:sp>
          <p:nvSpPr>
            <p:cNvPr id="36" name="Rectangle à coins arrondis 35"/>
            <p:cNvSpPr/>
            <p:nvPr/>
          </p:nvSpPr>
          <p:spPr>
            <a:xfrm>
              <a:off x="6815435" y="3417520"/>
              <a:ext cx="1325594" cy="438662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3" name="Rectangle 24"/>
            <p:cNvSpPr>
              <a:spLocks noChangeArrowheads="1"/>
            </p:cNvSpPr>
            <p:nvPr/>
          </p:nvSpPr>
          <p:spPr bwMode="auto">
            <a:xfrm>
              <a:off x="6816650" y="3512198"/>
              <a:ext cx="1320829" cy="24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sz="1100" b="1" dirty="0">
                  <a:latin typeface="Century Gothic" pitchFamily="34" charset="0"/>
                </a:rPr>
                <a:t>SÉCURITÉ</a:t>
              </a:r>
              <a:endParaRPr lang="fr-FR" sz="1100" dirty="0"/>
            </a:p>
          </p:txBody>
        </p:sp>
      </p:grpSp>
      <p:sp>
        <p:nvSpPr>
          <p:cNvPr id="37" name="Rectangle 27"/>
          <p:cNvSpPr>
            <a:spLocks noChangeArrowheads="1"/>
          </p:cNvSpPr>
          <p:nvPr/>
        </p:nvSpPr>
        <p:spPr bwMode="auto">
          <a:xfrm>
            <a:off x="1576729" y="3959978"/>
            <a:ext cx="5990542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fr-FR" sz="1600" b="1" dirty="0">
                <a:solidFill>
                  <a:schemeClr val="bg2"/>
                </a:solidFill>
                <a:latin typeface="Century Gothic" pitchFamily="34" charset="0"/>
              </a:rPr>
              <a:t>UN PARTENAIRE DE CONFIANCE </a:t>
            </a:r>
            <a:r>
              <a:rPr lang="fr-FR" sz="1600" dirty="0">
                <a:solidFill>
                  <a:schemeClr val="bg2"/>
                </a:solidFill>
                <a:latin typeface="Century Gothic" pitchFamily="34" charset="0"/>
              </a:rPr>
              <a:t>POUR UN MONDE PLUS </a:t>
            </a:r>
            <a:r>
              <a:rPr lang="fr-FR" sz="1600" dirty="0" smtClean="0">
                <a:solidFill>
                  <a:schemeClr val="bg2"/>
                </a:solidFill>
                <a:latin typeface="Century Gothic" pitchFamily="34" charset="0"/>
              </a:rPr>
              <a:t>SÛR</a:t>
            </a:r>
            <a:endParaRPr lang="en-US" sz="1600" dirty="0">
              <a:solidFill>
                <a:schemeClr val="bg2"/>
              </a:solidFill>
              <a:latin typeface="Century Gothic" pitchFamily="34" charset="0"/>
            </a:endParaRPr>
          </a:p>
        </p:txBody>
      </p:sp>
      <p:cxnSp>
        <p:nvCxnSpPr>
          <p:cNvPr id="38" name="Connecteur droit 37"/>
          <p:cNvCxnSpPr/>
          <p:nvPr/>
        </p:nvCxnSpPr>
        <p:spPr bwMode="auto">
          <a:xfrm rot="16200000" flipV="1">
            <a:off x="1288136" y="3820405"/>
            <a:ext cx="0" cy="570330"/>
          </a:xfrm>
          <a:prstGeom prst="line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Connecteur droit 38"/>
          <p:cNvCxnSpPr/>
          <p:nvPr/>
        </p:nvCxnSpPr>
        <p:spPr bwMode="auto">
          <a:xfrm rot="16200000" flipV="1">
            <a:off x="7847931" y="3820405"/>
            <a:ext cx="0" cy="570330"/>
          </a:xfrm>
          <a:prstGeom prst="line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" name="Grouper 40"/>
          <p:cNvGrpSpPr/>
          <p:nvPr/>
        </p:nvGrpSpPr>
        <p:grpSpPr>
          <a:xfrm>
            <a:off x="3911477" y="1576107"/>
            <a:ext cx="1321046" cy="2287357"/>
            <a:chOff x="3908936" y="1568825"/>
            <a:chExt cx="1321046" cy="2287357"/>
          </a:xfrm>
        </p:grpSpPr>
        <p:sp>
          <p:nvSpPr>
            <p:cNvPr id="30" name="Freeform 47"/>
            <p:cNvSpPr>
              <a:spLocks/>
            </p:cNvSpPr>
            <p:nvPr/>
          </p:nvSpPr>
          <p:spPr bwMode="auto">
            <a:xfrm flipH="1">
              <a:off x="3908936" y="1568825"/>
              <a:ext cx="1317218" cy="1988733"/>
            </a:xfrm>
            <a:prstGeom prst="round1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pic>
          <p:nvPicPr>
            <p:cNvPr id="10" name="Image 9" descr="2014_CBTC.png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10127" y="1568826"/>
              <a:ext cx="1316027" cy="2287356"/>
            </a:xfrm>
            <a:prstGeom prst="round1Rect">
              <a:avLst>
                <a:gd name="adj" fmla="val 50000"/>
              </a:avLst>
            </a:prstGeom>
          </p:spPr>
        </p:pic>
        <p:sp>
          <p:nvSpPr>
            <p:cNvPr id="34" name="Rectangle à coins arrondis 33"/>
            <p:cNvSpPr/>
            <p:nvPr/>
          </p:nvSpPr>
          <p:spPr>
            <a:xfrm>
              <a:off x="3908936" y="3417520"/>
              <a:ext cx="1319854" cy="438662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3910128" y="3436024"/>
              <a:ext cx="1319854" cy="39985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lang="en-US" sz="1100" b="1" dirty="0">
                  <a:latin typeface="Century Gothic" pitchFamily="34" charset="0"/>
                  <a:cs typeface="Arial" charset="0"/>
                </a:rPr>
                <a:t>TRANSPORT </a:t>
              </a:r>
            </a:p>
            <a:p>
              <a:pPr algn="ctr" eaLnBrk="0" hangingPunct="0">
                <a:lnSpc>
                  <a:spcPct val="90000"/>
                </a:lnSpc>
                <a:defRPr/>
              </a:pPr>
              <a:r>
                <a:rPr lang="en-US" sz="1100" b="1" dirty="0">
                  <a:latin typeface="Century Gothic" pitchFamily="34" charset="0"/>
                  <a:cs typeface="Arial" charset="0"/>
                </a:rPr>
                <a:t>TERRESTRE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180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implantations </a:t>
            </a:r>
            <a:r>
              <a:rPr lang="fr-FR" dirty="0" smtClean="0"/>
              <a:t>Thales par pays</a:t>
            </a:r>
            <a:endParaRPr lang="fr-FR" dirty="0"/>
          </a:p>
        </p:txBody>
      </p:sp>
      <p:pic>
        <p:nvPicPr>
          <p:cNvPr id="3" name="Espace réservé du contenu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775" y="646539"/>
            <a:ext cx="7421078" cy="4081592"/>
          </a:xfrm>
          <a:prstGeom prst="rect">
            <a:avLst/>
          </a:prstGeom>
        </p:spPr>
      </p:pic>
      <p:sp>
        <p:nvSpPr>
          <p:cNvPr id="4" name="Ellipse 364"/>
          <p:cNvSpPr>
            <a:spLocks noChangeArrowheads="1"/>
          </p:cNvSpPr>
          <p:nvPr/>
        </p:nvSpPr>
        <p:spPr bwMode="auto">
          <a:xfrm>
            <a:off x="2282721" y="2271083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5" name="Ellipse 364"/>
          <p:cNvSpPr>
            <a:spLocks noChangeArrowheads="1"/>
          </p:cNvSpPr>
          <p:nvPr/>
        </p:nvSpPr>
        <p:spPr bwMode="auto">
          <a:xfrm>
            <a:off x="4411283" y="2521724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6" name="Ellipse 364"/>
          <p:cNvSpPr>
            <a:spLocks noChangeArrowheads="1"/>
          </p:cNvSpPr>
          <p:nvPr/>
        </p:nvSpPr>
        <p:spPr bwMode="auto">
          <a:xfrm>
            <a:off x="3028536" y="3847982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7" name="Ellipse 364"/>
          <p:cNvSpPr>
            <a:spLocks noChangeArrowheads="1"/>
          </p:cNvSpPr>
          <p:nvPr/>
        </p:nvSpPr>
        <p:spPr bwMode="auto">
          <a:xfrm>
            <a:off x="7112919" y="3647721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8" name="Ellipse 364"/>
          <p:cNvSpPr>
            <a:spLocks noChangeArrowheads="1"/>
          </p:cNvSpPr>
          <p:nvPr/>
        </p:nvSpPr>
        <p:spPr bwMode="auto">
          <a:xfrm>
            <a:off x="7983236" y="4038167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9" name="Ellipse 364"/>
          <p:cNvSpPr>
            <a:spLocks noChangeArrowheads="1"/>
          </p:cNvSpPr>
          <p:nvPr/>
        </p:nvSpPr>
        <p:spPr bwMode="auto">
          <a:xfrm>
            <a:off x="4654555" y="2122462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10" name="Ellipse 364"/>
          <p:cNvSpPr>
            <a:spLocks noChangeArrowheads="1"/>
          </p:cNvSpPr>
          <p:nvPr/>
        </p:nvSpPr>
        <p:spPr bwMode="auto">
          <a:xfrm>
            <a:off x="5364168" y="2329104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11" name="Ellipse 364"/>
          <p:cNvSpPr>
            <a:spLocks noChangeArrowheads="1"/>
          </p:cNvSpPr>
          <p:nvPr/>
        </p:nvSpPr>
        <p:spPr bwMode="auto">
          <a:xfrm>
            <a:off x="4446354" y="2044372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12" name="Ellipse 364"/>
          <p:cNvSpPr>
            <a:spLocks noChangeArrowheads="1"/>
          </p:cNvSpPr>
          <p:nvPr/>
        </p:nvSpPr>
        <p:spPr bwMode="auto">
          <a:xfrm>
            <a:off x="3271620" y="3369370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13" name="Ellipse 364"/>
          <p:cNvSpPr>
            <a:spLocks noChangeArrowheads="1"/>
          </p:cNvSpPr>
          <p:nvPr/>
        </p:nvSpPr>
        <p:spPr bwMode="auto">
          <a:xfrm>
            <a:off x="4817504" y="2396397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14" name="Ellipse 364"/>
          <p:cNvSpPr>
            <a:spLocks noChangeArrowheads="1"/>
          </p:cNvSpPr>
          <p:nvPr/>
        </p:nvSpPr>
        <p:spPr bwMode="auto">
          <a:xfrm>
            <a:off x="2044479" y="1915713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15" name="Ellipse 364"/>
          <p:cNvSpPr>
            <a:spLocks noChangeArrowheads="1"/>
          </p:cNvSpPr>
          <p:nvPr/>
        </p:nvSpPr>
        <p:spPr bwMode="auto">
          <a:xfrm>
            <a:off x="2861022" y="3960078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16" name="Ellipse 364"/>
          <p:cNvSpPr>
            <a:spLocks noChangeArrowheads="1"/>
          </p:cNvSpPr>
          <p:nvPr/>
        </p:nvSpPr>
        <p:spPr bwMode="auto">
          <a:xfrm>
            <a:off x="6735089" y="2489750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17" name="Ellipse 364"/>
          <p:cNvSpPr>
            <a:spLocks noChangeArrowheads="1"/>
          </p:cNvSpPr>
          <p:nvPr/>
        </p:nvSpPr>
        <p:spPr bwMode="auto">
          <a:xfrm>
            <a:off x="2816179" y="3068348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18" name="Ellipse 364"/>
          <p:cNvSpPr>
            <a:spLocks noChangeArrowheads="1"/>
          </p:cNvSpPr>
          <p:nvPr/>
        </p:nvSpPr>
        <p:spPr bwMode="auto">
          <a:xfrm>
            <a:off x="4553035" y="1854021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19" name="Ellipse 364"/>
          <p:cNvSpPr>
            <a:spLocks noChangeArrowheads="1"/>
          </p:cNvSpPr>
          <p:nvPr/>
        </p:nvSpPr>
        <p:spPr bwMode="auto">
          <a:xfrm>
            <a:off x="4964205" y="2581686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20" name="Ellipse 364"/>
          <p:cNvSpPr>
            <a:spLocks noChangeArrowheads="1"/>
          </p:cNvSpPr>
          <p:nvPr/>
        </p:nvSpPr>
        <p:spPr bwMode="auto">
          <a:xfrm>
            <a:off x="4897256" y="1643850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21" name="Ellipse 364"/>
          <p:cNvSpPr>
            <a:spLocks noChangeArrowheads="1"/>
          </p:cNvSpPr>
          <p:nvPr/>
        </p:nvSpPr>
        <p:spPr bwMode="auto">
          <a:xfrm>
            <a:off x="4400635" y="2105026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22" name="Ellipse 364"/>
          <p:cNvSpPr>
            <a:spLocks noChangeArrowheads="1"/>
          </p:cNvSpPr>
          <p:nvPr/>
        </p:nvSpPr>
        <p:spPr bwMode="auto">
          <a:xfrm>
            <a:off x="4563014" y="2063017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23" name="Ellipse 364"/>
          <p:cNvSpPr>
            <a:spLocks noChangeArrowheads="1"/>
          </p:cNvSpPr>
          <p:nvPr/>
        </p:nvSpPr>
        <p:spPr bwMode="auto">
          <a:xfrm>
            <a:off x="4761133" y="2138118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24" name="Ellipse 364"/>
          <p:cNvSpPr>
            <a:spLocks noChangeArrowheads="1"/>
          </p:cNvSpPr>
          <p:nvPr/>
        </p:nvSpPr>
        <p:spPr bwMode="auto">
          <a:xfrm>
            <a:off x="5959297" y="2700066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25" name="Ellipse 364"/>
          <p:cNvSpPr>
            <a:spLocks noChangeArrowheads="1"/>
          </p:cNvSpPr>
          <p:nvPr/>
        </p:nvSpPr>
        <p:spPr bwMode="auto">
          <a:xfrm>
            <a:off x="6621131" y="3346510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26" name="Ellipse 364"/>
          <p:cNvSpPr>
            <a:spLocks noChangeArrowheads="1"/>
          </p:cNvSpPr>
          <p:nvPr/>
        </p:nvSpPr>
        <p:spPr bwMode="auto">
          <a:xfrm>
            <a:off x="4640741" y="2280286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27" name="Ellipse 364"/>
          <p:cNvSpPr>
            <a:spLocks noChangeArrowheads="1"/>
          </p:cNvSpPr>
          <p:nvPr/>
        </p:nvSpPr>
        <p:spPr bwMode="auto">
          <a:xfrm>
            <a:off x="7210305" y="2431875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28" name="Ellipse 364"/>
          <p:cNvSpPr>
            <a:spLocks noChangeArrowheads="1"/>
          </p:cNvSpPr>
          <p:nvPr/>
        </p:nvSpPr>
        <p:spPr bwMode="auto">
          <a:xfrm>
            <a:off x="5748330" y="2059306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29" name="Ellipse 364"/>
          <p:cNvSpPr>
            <a:spLocks noChangeArrowheads="1"/>
          </p:cNvSpPr>
          <p:nvPr/>
        </p:nvSpPr>
        <p:spPr bwMode="auto">
          <a:xfrm>
            <a:off x="5139464" y="3210080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30" name="Ellipse 364"/>
          <p:cNvSpPr>
            <a:spLocks noChangeArrowheads="1"/>
          </p:cNvSpPr>
          <p:nvPr/>
        </p:nvSpPr>
        <p:spPr bwMode="auto">
          <a:xfrm>
            <a:off x="5344404" y="2567444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31" name="Ellipse 364"/>
          <p:cNvSpPr>
            <a:spLocks noChangeArrowheads="1"/>
          </p:cNvSpPr>
          <p:nvPr/>
        </p:nvSpPr>
        <p:spPr bwMode="auto">
          <a:xfrm>
            <a:off x="4892602" y="1869993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32" name="Ellipse 364"/>
          <p:cNvSpPr>
            <a:spLocks noChangeArrowheads="1"/>
          </p:cNvSpPr>
          <p:nvPr/>
        </p:nvSpPr>
        <p:spPr bwMode="auto">
          <a:xfrm>
            <a:off x="5079477" y="2492817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33" name="Ellipse 364"/>
          <p:cNvSpPr>
            <a:spLocks noChangeArrowheads="1"/>
          </p:cNvSpPr>
          <p:nvPr/>
        </p:nvSpPr>
        <p:spPr bwMode="auto">
          <a:xfrm>
            <a:off x="6456007" y="3091208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34" name="Ellipse 364"/>
          <p:cNvSpPr>
            <a:spLocks noChangeArrowheads="1"/>
          </p:cNvSpPr>
          <p:nvPr/>
        </p:nvSpPr>
        <p:spPr bwMode="auto">
          <a:xfrm>
            <a:off x="2237002" y="2627738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35" name="Ellipse 364"/>
          <p:cNvSpPr>
            <a:spLocks noChangeArrowheads="1"/>
          </p:cNvSpPr>
          <p:nvPr/>
        </p:nvSpPr>
        <p:spPr bwMode="auto">
          <a:xfrm>
            <a:off x="4258505" y="2465838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36" name="Ellipse 364"/>
          <p:cNvSpPr>
            <a:spLocks noChangeArrowheads="1"/>
          </p:cNvSpPr>
          <p:nvPr/>
        </p:nvSpPr>
        <p:spPr bwMode="auto">
          <a:xfrm>
            <a:off x="4464061" y="1990924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37" name="Ellipse 364"/>
          <p:cNvSpPr>
            <a:spLocks noChangeArrowheads="1"/>
          </p:cNvSpPr>
          <p:nvPr/>
        </p:nvSpPr>
        <p:spPr bwMode="auto">
          <a:xfrm>
            <a:off x="4513350" y="2957459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38" name="Ellipse 364"/>
          <p:cNvSpPr>
            <a:spLocks noChangeArrowheads="1"/>
          </p:cNvSpPr>
          <p:nvPr/>
        </p:nvSpPr>
        <p:spPr bwMode="auto">
          <a:xfrm>
            <a:off x="4563014" y="1689570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39" name="Ellipse 364"/>
          <p:cNvSpPr>
            <a:spLocks noChangeArrowheads="1"/>
          </p:cNvSpPr>
          <p:nvPr/>
        </p:nvSpPr>
        <p:spPr bwMode="auto">
          <a:xfrm>
            <a:off x="5488855" y="2794542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40" name="Ellipse 364"/>
          <p:cNvSpPr>
            <a:spLocks noChangeArrowheads="1"/>
          </p:cNvSpPr>
          <p:nvPr/>
        </p:nvSpPr>
        <p:spPr bwMode="auto">
          <a:xfrm>
            <a:off x="5813624" y="2535470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41" name="Ellipse 364"/>
          <p:cNvSpPr>
            <a:spLocks noChangeArrowheads="1"/>
          </p:cNvSpPr>
          <p:nvPr/>
        </p:nvSpPr>
        <p:spPr bwMode="auto">
          <a:xfrm>
            <a:off x="4761132" y="1970640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42" name="Ellipse 364"/>
          <p:cNvSpPr>
            <a:spLocks noChangeArrowheads="1"/>
          </p:cNvSpPr>
          <p:nvPr/>
        </p:nvSpPr>
        <p:spPr bwMode="auto">
          <a:xfrm>
            <a:off x="4174785" y="2352917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43" name="Ellipse 364"/>
          <p:cNvSpPr>
            <a:spLocks noChangeArrowheads="1"/>
          </p:cNvSpPr>
          <p:nvPr/>
        </p:nvSpPr>
        <p:spPr bwMode="auto">
          <a:xfrm>
            <a:off x="4278788" y="2289517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44" name="Ellipse 364"/>
          <p:cNvSpPr>
            <a:spLocks noChangeArrowheads="1"/>
          </p:cNvSpPr>
          <p:nvPr/>
        </p:nvSpPr>
        <p:spPr bwMode="auto">
          <a:xfrm>
            <a:off x="5412082" y="2650598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45" name="Ellipse 364"/>
          <p:cNvSpPr>
            <a:spLocks noChangeArrowheads="1"/>
          </p:cNvSpPr>
          <p:nvPr/>
        </p:nvSpPr>
        <p:spPr bwMode="auto">
          <a:xfrm>
            <a:off x="4863223" y="2194474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46" name="Ellipse 364"/>
          <p:cNvSpPr>
            <a:spLocks noChangeArrowheads="1"/>
          </p:cNvSpPr>
          <p:nvPr/>
        </p:nvSpPr>
        <p:spPr bwMode="auto">
          <a:xfrm>
            <a:off x="4662448" y="1689570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47" name="Ellipse 364"/>
          <p:cNvSpPr>
            <a:spLocks noChangeArrowheads="1"/>
          </p:cNvSpPr>
          <p:nvPr/>
        </p:nvSpPr>
        <p:spPr bwMode="auto">
          <a:xfrm>
            <a:off x="4517295" y="2143472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48" name="Ellipse 364"/>
          <p:cNvSpPr>
            <a:spLocks noChangeArrowheads="1"/>
          </p:cNvSpPr>
          <p:nvPr/>
        </p:nvSpPr>
        <p:spPr bwMode="auto">
          <a:xfrm>
            <a:off x="6436850" y="2890458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49" name="Ellipse 364"/>
          <p:cNvSpPr>
            <a:spLocks noChangeArrowheads="1"/>
          </p:cNvSpPr>
          <p:nvPr/>
        </p:nvSpPr>
        <p:spPr bwMode="auto">
          <a:xfrm>
            <a:off x="5065980" y="2306116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50" name="Ellipse 364"/>
          <p:cNvSpPr>
            <a:spLocks noChangeArrowheads="1"/>
          </p:cNvSpPr>
          <p:nvPr/>
        </p:nvSpPr>
        <p:spPr bwMode="auto">
          <a:xfrm>
            <a:off x="5488828" y="2680500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51" name="Ellipse 364"/>
          <p:cNvSpPr>
            <a:spLocks noChangeArrowheads="1"/>
          </p:cNvSpPr>
          <p:nvPr/>
        </p:nvSpPr>
        <p:spPr bwMode="auto">
          <a:xfrm>
            <a:off x="4315732" y="1949822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52" name="Ellipse 364"/>
          <p:cNvSpPr>
            <a:spLocks noChangeArrowheads="1"/>
          </p:cNvSpPr>
          <p:nvPr/>
        </p:nvSpPr>
        <p:spPr bwMode="auto">
          <a:xfrm>
            <a:off x="3005676" y="3071479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53" name="Ellipse 364"/>
          <p:cNvSpPr>
            <a:spLocks noChangeArrowheads="1"/>
          </p:cNvSpPr>
          <p:nvPr/>
        </p:nvSpPr>
        <p:spPr bwMode="auto">
          <a:xfrm>
            <a:off x="6527108" y="2735953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54" name="Ellipse 364"/>
          <p:cNvSpPr>
            <a:spLocks noChangeArrowheads="1"/>
          </p:cNvSpPr>
          <p:nvPr/>
        </p:nvSpPr>
        <p:spPr bwMode="auto">
          <a:xfrm>
            <a:off x="5273420" y="2660449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55" name="Ellipse 364"/>
          <p:cNvSpPr>
            <a:spLocks noChangeArrowheads="1"/>
          </p:cNvSpPr>
          <p:nvPr/>
        </p:nvSpPr>
        <p:spPr bwMode="auto">
          <a:xfrm>
            <a:off x="5185183" y="1831161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56" name="Ellipse 364"/>
          <p:cNvSpPr>
            <a:spLocks noChangeArrowheads="1"/>
          </p:cNvSpPr>
          <p:nvPr/>
        </p:nvSpPr>
        <p:spPr bwMode="auto">
          <a:xfrm>
            <a:off x="6493944" y="3153971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57" name="Ellipse 364"/>
          <p:cNvSpPr>
            <a:spLocks noChangeArrowheads="1"/>
          </p:cNvSpPr>
          <p:nvPr/>
        </p:nvSpPr>
        <p:spPr bwMode="auto">
          <a:xfrm>
            <a:off x="4840363" y="3772028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  <p:sp>
        <p:nvSpPr>
          <p:cNvPr id="58" name="Ellipse 364"/>
          <p:cNvSpPr>
            <a:spLocks noChangeArrowheads="1"/>
          </p:cNvSpPr>
          <p:nvPr/>
        </p:nvSpPr>
        <p:spPr bwMode="auto">
          <a:xfrm>
            <a:off x="7039179" y="2396829"/>
            <a:ext cx="45719" cy="4572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pPr algn="ctr" eaLnBrk="0" hangingPunct="0"/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val="54094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MS PGothic"/>
                <a:cs typeface="MS PGothic"/>
              </a:rPr>
              <a:t>Des positions de premier plan</a:t>
            </a:r>
            <a:endParaRPr lang="fr-FR" dirty="0"/>
          </a:p>
        </p:txBody>
      </p:sp>
      <p:grpSp>
        <p:nvGrpSpPr>
          <p:cNvPr id="78" name="Grouper 77"/>
          <p:cNvGrpSpPr/>
          <p:nvPr/>
        </p:nvGrpSpPr>
        <p:grpSpPr>
          <a:xfrm>
            <a:off x="486705" y="3181165"/>
            <a:ext cx="381336" cy="1326289"/>
            <a:chOff x="884584" y="1477853"/>
            <a:chExt cx="390268" cy="1357353"/>
          </a:xfrm>
        </p:grpSpPr>
        <p:cxnSp>
          <p:nvCxnSpPr>
            <p:cNvPr id="79" name="Connecteur droit 78"/>
            <p:cNvCxnSpPr/>
            <p:nvPr/>
          </p:nvCxnSpPr>
          <p:spPr bwMode="auto">
            <a:xfrm flipV="1">
              <a:off x="884584" y="1477853"/>
              <a:ext cx="0" cy="80850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73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Connecteur droit 79"/>
            <p:cNvCxnSpPr/>
            <p:nvPr/>
          </p:nvCxnSpPr>
          <p:spPr bwMode="auto">
            <a:xfrm flipH="1" flipV="1">
              <a:off x="884588" y="2284984"/>
              <a:ext cx="390264" cy="55022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73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4" name="Rectangle 28"/>
          <p:cNvSpPr/>
          <p:nvPr/>
        </p:nvSpPr>
        <p:spPr>
          <a:xfrm>
            <a:off x="486743" y="3291788"/>
            <a:ext cx="5349052" cy="1127667"/>
          </a:xfrm>
          <a:custGeom>
            <a:avLst/>
            <a:gdLst>
              <a:gd name="connsiteX0" fmla="*/ 0 w 7187028"/>
              <a:gd name="connsiteY0" fmla="*/ 0 h 1065630"/>
              <a:gd name="connsiteX1" fmla="*/ 7187028 w 7187028"/>
              <a:gd name="connsiteY1" fmla="*/ 0 h 1065630"/>
              <a:gd name="connsiteX2" fmla="*/ 7187028 w 7187028"/>
              <a:gd name="connsiteY2" fmla="*/ 1065630 h 1065630"/>
              <a:gd name="connsiteX3" fmla="*/ 0 w 7187028"/>
              <a:gd name="connsiteY3" fmla="*/ 1065630 h 1065630"/>
              <a:gd name="connsiteX4" fmla="*/ 0 w 7187028"/>
              <a:gd name="connsiteY4" fmla="*/ 0 h 1065630"/>
              <a:gd name="connsiteX0" fmla="*/ 1728 w 7188756"/>
              <a:gd name="connsiteY0" fmla="*/ 0 h 1065630"/>
              <a:gd name="connsiteX1" fmla="*/ 7188756 w 7188756"/>
              <a:gd name="connsiteY1" fmla="*/ 0 h 1065630"/>
              <a:gd name="connsiteX2" fmla="*/ 7188756 w 7188756"/>
              <a:gd name="connsiteY2" fmla="*/ 1065630 h 1065630"/>
              <a:gd name="connsiteX3" fmla="*/ 1728 w 7188756"/>
              <a:gd name="connsiteY3" fmla="*/ 1065630 h 1065630"/>
              <a:gd name="connsiteX4" fmla="*/ 0 w 7188756"/>
              <a:gd name="connsiteY4" fmla="*/ 640442 h 1065630"/>
              <a:gd name="connsiteX5" fmla="*/ 1728 w 7188756"/>
              <a:gd name="connsiteY5" fmla="*/ 0 h 1065630"/>
              <a:gd name="connsiteX0" fmla="*/ 1728 w 7188756"/>
              <a:gd name="connsiteY0" fmla="*/ 0 h 1065630"/>
              <a:gd name="connsiteX1" fmla="*/ 7188756 w 7188756"/>
              <a:gd name="connsiteY1" fmla="*/ 0 h 1065630"/>
              <a:gd name="connsiteX2" fmla="*/ 7188756 w 7188756"/>
              <a:gd name="connsiteY2" fmla="*/ 1065630 h 1065630"/>
              <a:gd name="connsiteX3" fmla="*/ 309442 w 7188756"/>
              <a:gd name="connsiteY3" fmla="*/ 1065630 h 1065630"/>
              <a:gd name="connsiteX4" fmla="*/ 0 w 7188756"/>
              <a:gd name="connsiteY4" fmla="*/ 640442 h 1065630"/>
              <a:gd name="connsiteX5" fmla="*/ 1728 w 7188756"/>
              <a:gd name="connsiteY5" fmla="*/ 0 h 1065630"/>
              <a:gd name="connsiteX0" fmla="*/ 1728 w 7188756"/>
              <a:gd name="connsiteY0" fmla="*/ 0 h 1065630"/>
              <a:gd name="connsiteX1" fmla="*/ 7188756 w 7188756"/>
              <a:gd name="connsiteY1" fmla="*/ 0 h 1065630"/>
              <a:gd name="connsiteX2" fmla="*/ 7188756 w 7188756"/>
              <a:gd name="connsiteY2" fmla="*/ 1065630 h 1065630"/>
              <a:gd name="connsiteX3" fmla="*/ 309442 w 7188756"/>
              <a:gd name="connsiteY3" fmla="*/ 1065630 h 1065630"/>
              <a:gd name="connsiteX4" fmla="*/ 0 w 7188756"/>
              <a:gd name="connsiteY4" fmla="*/ 613185 h 1065630"/>
              <a:gd name="connsiteX5" fmla="*/ 1728 w 7188756"/>
              <a:gd name="connsiteY5" fmla="*/ 0 h 1065630"/>
              <a:gd name="connsiteX0" fmla="*/ 1728 w 7188756"/>
              <a:gd name="connsiteY0" fmla="*/ 0 h 1065630"/>
              <a:gd name="connsiteX1" fmla="*/ 7188756 w 7188756"/>
              <a:gd name="connsiteY1" fmla="*/ 0 h 1065630"/>
              <a:gd name="connsiteX2" fmla="*/ 7188756 w 7188756"/>
              <a:gd name="connsiteY2" fmla="*/ 1065630 h 1065630"/>
              <a:gd name="connsiteX3" fmla="*/ 331821 w 7188756"/>
              <a:gd name="connsiteY3" fmla="*/ 1065630 h 1065630"/>
              <a:gd name="connsiteX4" fmla="*/ 0 w 7188756"/>
              <a:gd name="connsiteY4" fmla="*/ 613185 h 1065630"/>
              <a:gd name="connsiteX5" fmla="*/ 1728 w 7188756"/>
              <a:gd name="connsiteY5" fmla="*/ 0 h 1065630"/>
              <a:gd name="connsiteX0" fmla="*/ 0 w 7187028"/>
              <a:gd name="connsiteY0" fmla="*/ 0 h 1065630"/>
              <a:gd name="connsiteX1" fmla="*/ 7187028 w 7187028"/>
              <a:gd name="connsiteY1" fmla="*/ 0 h 1065630"/>
              <a:gd name="connsiteX2" fmla="*/ 7187028 w 7187028"/>
              <a:gd name="connsiteY2" fmla="*/ 1065630 h 1065630"/>
              <a:gd name="connsiteX3" fmla="*/ 330093 w 7187028"/>
              <a:gd name="connsiteY3" fmla="*/ 1065630 h 1065630"/>
              <a:gd name="connsiteX4" fmla="*/ 3867 w 7187028"/>
              <a:gd name="connsiteY4" fmla="*/ 639013 h 1065630"/>
              <a:gd name="connsiteX5" fmla="*/ 0 w 7187028"/>
              <a:gd name="connsiteY5" fmla="*/ 0 h 1065630"/>
              <a:gd name="connsiteX0" fmla="*/ 1728 w 7188756"/>
              <a:gd name="connsiteY0" fmla="*/ 0 h 1065630"/>
              <a:gd name="connsiteX1" fmla="*/ 7188756 w 7188756"/>
              <a:gd name="connsiteY1" fmla="*/ 0 h 1065630"/>
              <a:gd name="connsiteX2" fmla="*/ 7188756 w 7188756"/>
              <a:gd name="connsiteY2" fmla="*/ 1065630 h 1065630"/>
              <a:gd name="connsiteX3" fmla="*/ 331821 w 7188756"/>
              <a:gd name="connsiteY3" fmla="*/ 1065630 h 1065630"/>
              <a:gd name="connsiteX4" fmla="*/ 0 w 7188756"/>
              <a:gd name="connsiteY4" fmla="*/ 633848 h 1065630"/>
              <a:gd name="connsiteX5" fmla="*/ 1728 w 7188756"/>
              <a:gd name="connsiteY5" fmla="*/ 0 h 1065630"/>
              <a:gd name="connsiteX0" fmla="*/ 1728 w 7188756"/>
              <a:gd name="connsiteY0" fmla="*/ 0 h 1065630"/>
              <a:gd name="connsiteX1" fmla="*/ 7188756 w 7188756"/>
              <a:gd name="connsiteY1" fmla="*/ 0 h 1065630"/>
              <a:gd name="connsiteX2" fmla="*/ 7188756 w 7188756"/>
              <a:gd name="connsiteY2" fmla="*/ 1065630 h 1065630"/>
              <a:gd name="connsiteX3" fmla="*/ 427332 w 7188756"/>
              <a:gd name="connsiteY3" fmla="*/ 1065630 h 1065630"/>
              <a:gd name="connsiteX4" fmla="*/ 0 w 7188756"/>
              <a:gd name="connsiteY4" fmla="*/ 633848 h 1065630"/>
              <a:gd name="connsiteX5" fmla="*/ 1728 w 7188756"/>
              <a:gd name="connsiteY5" fmla="*/ 0 h 106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8756" h="1065630">
                <a:moveTo>
                  <a:pt x="1728" y="0"/>
                </a:moveTo>
                <a:lnTo>
                  <a:pt x="7188756" y="0"/>
                </a:lnTo>
                <a:lnTo>
                  <a:pt x="7188756" y="1065630"/>
                </a:lnTo>
                <a:lnTo>
                  <a:pt x="427332" y="1065630"/>
                </a:lnTo>
                <a:lnTo>
                  <a:pt x="0" y="633848"/>
                </a:lnTo>
                <a:lnTo>
                  <a:pt x="1728" y="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600"/>
          </a:p>
        </p:txBody>
      </p:sp>
      <p:sp>
        <p:nvSpPr>
          <p:cNvPr id="60" name="Rectangle 28"/>
          <p:cNvSpPr/>
          <p:nvPr/>
        </p:nvSpPr>
        <p:spPr>
          <a:xfrm>
            <a:off x="486743" y="2029352"/>
            <a:ext cx="5349052" cy="1127667"/>
          </a:xfrm>
          <a:custGeom>
            <a:avLst/>
            <a:gdLst>
              <a:gd name="connsiteX0" fmla="*/ 0 w 7187028"/>
              <a:gd name="connsiteY0" fmla="*/ 0 h 1065630"/>
              <a:gd name="connsiteX1" fmla="*/ 7187028 w 7187028"/>
              <a:gd name="connsiteY1" fmla="*/ 0 h 1065630"/>
              <a:gd name="connsiteX2" fmla="*/ 7187028 w 7187028"/>
              <a:gd name="connsiteY2" fmla="*/ 1065630 h 1065630"/>
              <a:gd name="connsiteX3" fmla="*/ 0 w 7187028"/>
              <a:gd name="connsiteY3" fmla="*/ 1065630 h 1065630"/>
              <a:gd name="connsiteX4" fmla="*/ 0 w 7187028"/>
              <a:gd name="connsiteY4" fmla="*/ 0 h 1065630"/>
              <a:gd name="connsiteX0" fmla="*/ 1728 w 7188756"/>
              <a:gd name="connsiteY0" fmla="*/ 0 h 1065630"/>
              <a:gd name="connsiteX1" fmla="*/ 7188756 w 7188756"/>
              <a:gd name="connsiteY1" fmla="*/ 0 h 1065630"/>
              <a:gd name="connsiteX2" fmla="*/ 7188756 w 7188756"/>
              <a:gd name="connsiteY2" fmla="*/ 1065630 h 1065630"/>
              <a:gd name="connsiteX3" fmla="*/ 1728 w 7188756"/>
              <a:gd name="connsiteY3" fmla="*/ 1065630 h 1065630"/>
              <a:gd name="connsiteX4" fmla="*/ 0 w 7188756"/>
              <a:gd name="connsiteY4" fmla="*/ 640442 h 1065630"/>
              <a:gd name="connsiteX5" fmla="*/ 1728 w 7188756"/>
              <a:gd name="connsiteY5" fmla="*/ 0 h 1065630"/>
              <a:gd name="connsiteX0" fmla="*/ 1728 w 7188756"/>
              <a:gd name="connsiteY0" fmla="*/ 0 h 1065630"/>
              <a:gd name="connsiteX1" fmla="*/ 7188756 w 7188756"/>
              <a:gd name="connsiteY1" fmla="*/ 0 h 1065630"/>
              <a:gd name="connsiteX2" fmla="*/ 7188756 w 7188756"/>
              <a:gd name="connsiteY2" fmla="*/ 1065630 h 1065630"/>
              <a:gd name="connsiteX3" fmla="*/ 309442 w 7188756"/>
              <a:gd name="connsiteY3" fmla="*/ 1065630 h 1065630"/>
              <a:gd name="connsiteX4" fmla="*/ 0 w 7188756"/>
              <a:gd name="connsiteY4" fmla="*/ 640442 h 1065630"/>
              <a:gd name="connsiteX5" fmla="*/ 1728 w 7188756"/>
              <a:gd name="connsiteY5" fmla="*/ 0 h 1065630"/>
              <a:gd name="connsiteX0" fmla="*/ 1728 w 7188756"/>
              <a:gd name="connsiteY0" fmla="*/ 0 h 1065630"/>
              <a:gd name="connsiteX1" fmla="*/ 7188756 w 7188756"/>
              <a:gd name="connsiteY1" fmla="*/ 0 h 1065630"/>
              <a:gd name="connsiteX2" fmla="*/ 7188756 w 7188756"/>
              <a:gd name="connsiteY2" fmla="*/ 1065630 h 1065630"/>
              <a:gd name="connsiteX3" fmla="*/ 309442 w 7188756"/>
              <a:gd name="connsiteY3" fmla="*/ 1065630 h 1065630"/>
              <a:gd name="connsiteX4" fmla="*/ 0 w 7188756"/>
              <a:gd name="connsiteY4" fmla="*/ 613185 h 1065630"/>
              <a:gd name="connsiteX5" fmla="*/ 1728 w 7188756"/>
              <a:gd name="connsiteY5" fmla="*/ 0 h 1065630"/>
              <a:gd name="connsiteX0" fmla="*/ 1728 w 7188756"/>
              <a:gd name="connsiteY0" fmla="*/ 0 h 1065630"/>
              <a:gd name="connsiteX1" fmla="*/ 7188756 w 7188756"/>
              <a:gd name="connsiteY1" fmla="*/ 0 h 1065630"/>
              <a:gd name="connsiteX2" fmla="*/ 7188756 w 7188756"/>
              <a:gd name="connsiteY2" fmla="*/ 1065630 h 1065630"/>
              <a:gd name="connsiteX3" fmla="*/ 331821 w 7188756"/>
              <a:gd name="connsiteY3" fmla="*/ 1065630 h 1065630"/>
              <a:gd name="connsiteX4" fmla="*/ 0 w 7188756"/>
              <a:gd name="connsiteY4" fmla="*/ 613185 h 1065630"/>
              <a:gd name="connsiteX5" fmla="*/ 1728 w 7188756"/>
              <a:gd name="connsiteY5" fmla="*/ 0 h 1065630"/>
              <a:gd name="connsiteX0" fmla="*/ 0 w 7187028"/>
              <a:gd name="connsiteY0" fmla="*/ 0 h 1065630"/>
              <a:gd name="connsiteX1" fmla="*/ 7187028 w 7187028"/>
              <a:gd name="connsiteY1" fmla="*/ 0 h 1065630"/>
              <a:gd name="connsiteX2" fmla="*/ 7187028 w 7187028"/>
              <a:gd name="connsiteY2" fmla="*/ 1065630 h 1065630"/>
              <a:gd name="connsiteX3" fmla="*/ 330093 w 7187028"/>
              <a:gd name="connsiteY3" fmla="*/ 1065630 h 1065630"/>
              <a:gd name="connsiteX4" fmla="*/ 3867 w 7187028"/>
              <a:gd name="connsiteY4" fmla="*/ 639013 h 1065630"/>
              <a:gd name="connsiteX5" fmla="*/ 0 w 7187028"/>
              <a:gd name="connsiteY5" fmla="*/ 0 h 1065630"/>
              <a:gd name="connsiteX0" fmla="*/ 1728 w 7188756"/>
              <a:gd name="connsiteY0" fmla="*/ 0 h 1065630"/>
              <a:gd name="connsiteX1" fmla="*/ 7188756 w 7188756"/>
              <a:gd name="connsiteY1" fmla="*/ 0 h 1065630"/>
              <a:gd name="connsiteX2" fmla="*/ 7188756 w 7188756"/>
              <a:gd name="connsiteY2" fmla="*/ 1065630 h 1065630"/>
              <a:gd name="connsiteX3" fmla="*/ 331821 w 7188756"/>
              <a:gd name="connsiteY3" fmla="*/ 1065630 h 1065630"/>
              <a:gd name="connsiteX4" fmla="*/ 0 w 7188756"/>
              <a:gd name="connsiteY4" fmla="*/ 633848 h 1065630"/>
              <a:gd name="connsiteX5" fmla="*/ 1728 w 7188756"/>
              <a:gd name="connsiteY5" fmla="*/ 0 h 1065630"/>
              <a:gd name="connsiteX0" fmla="*/ 1728 w 7188756"/>
              <a:gd name="connsiteY0" fmla="*/ 0 h 1065630"/>
              <a:gd name="connsiteX1" fmla="*/ 7188756 w 7188756"/>
              <a:gd name="connsiteY1" fmla="*/ 0 h 1065630"/>
              <a:gd name="connsiteX2" fmla="*/ 7188756 w 7188756"/>
              <a:gd name="connsiteY2" fmla="*/ 1065630 h 1065630"/>
              <a:gd name="connsiteX3" fmla="*/ 427332 w 7188756"/>
              <a:gd name="connsiteY3" fmla="*/ 1065630 h 1065630"/>
              <a:gd name="connsiteX4" fmla="*/ 0 w 7188756"/>
              <a:gd name="connsiteY4" fmla="*/ 633848 h 1065630"/>
              <a:gd name="connsiteX5" fmla="*/ 1728 w 7188756"/>
              <a:gd name="connsiteY5" fmla="*/ 0 h 106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8756" h="1065630">
                <a:moveTo>
                  <a:pt x="1728" y="0"/>
                </a:moveTo>
                <a:lnTo>
                  <a:pt x="7188756" y="0"/>
                </a:lnTo>
                <a:lnTo>
                  <a:pt x="7188756" y="1065630"/>
                </a:lnTo>
                <a:lnTo>
                  <a:pt x="427332" y="1065630"/>
                </a:lnTo>
                <a:lnTo>
                  <a:pt x="0" y="633848"/>
                </a:lnTo>
                <a:lnTo>
                  <a:pt x="1728" y="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600">
              <a:solidFill>
                <a:schemeClr val="bg2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6742" y="772901"/>
            <a:ext cx="8057183" cy="1127667"/>
          </a:xfrm>
          <a:custGeom>
            <a:avLst/>
            <a:gdLst>
              <a:gd name="connsiteX0" fmla="*/ 0 w 7187028"/>
              <a:gd name="connsiteY0" fmla="*/ 0 h 1065630"/>
              <a:gd name="connsiteX1" fmla="*/ 7187028 w 7187028"/>
              <a:gd name="connsiteY1" fmla="*/ 0 h 1065630"/>
              <a:gd name="connsiteX2" fmla="*/ 7187028 w 7187028"/>
              <a:gd name="connsiteY2" fmla="*/ 1065630 h 1065630"/>
              <a:gd name="connsiteX3" fmla="*/ 0 w 7187028"/>
              <a:gd name="connsiteY3" fmla="*/ 1065630 h 1065630"/>
              <a:gd name="connsiteX4" fmla="*/ 0 w 7187028"/>
              <a:gd name="connsiteY4" fmla="*/ 0 h 1065630"/>
              <a:gd name="connsiteX0" fmla="*/ 1728 w 7188756"/>
              <a:gd name="connsiteY0" fmla="*/ 0 h 1065630"/>
              <a:gd name="connsiteX1" fmla="*/ 7188756 w 7188756"/>
              <a:gd name="connsiteY1" fmla="*/ 0 h 1065630"/>
              <a:gd name="connsiteX2" fmla="*/ 7188756 w 7188756"/>
              <a:gd name="connsiteY2" fmla="*/ 1065630 h 1065630"/>
              <a:gd name="connsiteX3" fmla="*/ 1728 w 7188756"/>
              <a:gd name="connsiteY3" fmla="*/ 1065630 h 1065630"/>
              <a:gd name="connsiteX4" fmla="*/ 0 w 7188756"/>
              <a:gd name="connsiteY4" fmla="*/ 640442 h 1065630"/>
              <a:gd name="connsiteX5" fmla="*/ 1728 w 7188756"/>
              <a:gd name="connsiteY5" fmla="*/ 0 h 1065630"/>
              <a:gd name="connsiteX0" fmla="*/ 1728 w 7188756"/>
              <a:gd name="connsiteY0" fmla="*/ 0 h 1065630"/>
              <a:gd name="connsiteX1" fmla="*/ 7188756 w 7188756"/>
              <a:gd name="connsiteY1" fmla="*/ 0 h 1065630"/>
              <a:gd name="connsiteX2" fmla="*/ 7188756 w 7188756"/>
              <a:gd name="connsiteY2" fmla="*/ 1065630 h 1065630"/>
              <a:gd name="connsiteX3" fmla="*/ 309442 w 7188756"/>
              <a:gd name="connsiteY3" fmla="*/ 1065630 h 1065630"/>
              <a:gd name="connsiteX4" fmla="*/ 0 w 7188756"/>
              <a:gd name="connsiteY4" fmla="*/ 640442 h 1065630"/>
              <a:gd name="connsiteX5" fmla="*/ 1728 w 7188756"/>
              <a:gd name="connsiteY5" fmla="*/ 0 h 1065630"/>
              <a:gd name="connsiteX0" fmla="*/ 1728 w 7188756"/>
              <a:gd name="connsiteY0" fmla="*/ 0 h 1065630"/>
              <a:gd name="connsiteX1" fmla="*/ 7188756 w 7188756"/>
              <a:gd name="connsiteY1" fmla="*/ 0 h 1065630"/>
              <a:gd name="connsiteX2" fmla="*/ 7188756 w 7188756"/>
              <a:gd name="connsiteY2" fmla="*/ 1065630 h 1065630"/>
              <a:gd name="connsiteX3" fmla="*/ 309442 w 7188756"/>
              <a:gd name="connsiteY3" fmla="*/ 1065630 h 1065630"/>
              <a:gd name="connsiteX4" fmla="*/ 0 w 7188756"/>
              <a:gd name="connsiteY4" fmla="*/ 613185 h 1065630"/>
              <a:gd name="connsiteX5" fmla="*/ 1728 w 7188756"/>
              <a:gd name="connsiteY5" fmla="*/ 0 h 1065630"/>
              <a:gd name="connsiteX0" fmla="*/ 1728 w 7188756"/>
              <a:gd name="connsiteY0" fmla="*/ 0 h 1065630"/>
              <a:gd name="connsiteX1" fmla="*/ 7188756 w 7188756"/>
              <a:gd name="connsiteY1" fmla="*/ 0 h 1065630"/>
              <a:gd name="connsiteX2" fmla="*/ 7188756 w 7188756"/>
              <a:gd name="connsiteY2" fmla="*/ 1065630 h 1065630"/>
              <a:gd name="connsiteX3" fmla="*/ 331821 w 7188756"/>
              <a:gd name="connsiteY3" fmla="*/ 1065630 h 1065630"/>
              <a:gd name="connsiteX4" fmla="*/ 0 w 7188756"/>
              <a:gd name="connsiteY4" fmla="*/ 613185 h 1065630"/>
              <a:gd name="connsiteX5" fmla="*/ 1728 w 7188756"/>
              <a:gd name="connsiteY5" fmla="*/ 0 h 1065630"/>
              <a:gd name="connsiteX0" fmla="*/ 0 w 7187028"/>
              <a:gd name="connsiteY0" fmla="*/ 0 h 1065630"/>
              <a:gd name="connsiteX1" fmla="*/ 7187028 w 7187028"/>
              <a:gd name="connsiteY1" fmla="*/ 0 h 1065630"/>
              <a:gd name="connsiteX2" fmla="*/ 7187028 w 7187028"/>
              <a:gd name="connsiteY2" fmla="*/ 1065630 h 1065630"/>
              <a:gd name="connsiteX3" fmla="*/ 330093 w 7187028"/>
              <a:gd name="connsiteY3" fmla="*/ 1065630 h 1065630"/>
              <a:gd name="connsiteX4" fmla="*/ 3867 w 7187028"/>
              <a:gd name="connsiteY4" fmla="*/ 639013 h 1065630"/>
              <a:gd name="connsiteX5" fmla="*/ 0 w 7187028"/>
              <a:gd name="connsiteY5" fmla="*/ 0 h 1065630"/>
              <a:gd name="connsiteX0" fmla="*/ 1728 w 7188756"/>
              <a:gd name="connsiteY0" fmla="*/ 0 h 1065630"/>
              <a:gd name="connsiteX1" fmla="*/ 7188756 w 7188756"/>
              <a:gd name="connsiteY1" fmla="*/ 0 h 1065630"/>
              <a:gd name="connsiteX2" fmla="*/ 7188756 w 7188756"/>
              <a:gd name="connsiteY2" fmla="*/ 1065630 h 1065630"/>
              <a:gd name="connsiteX3" fmla="*/ 331821 w 7188756"/>
              <a:gd name="connsiteY3" fmla="*/ 1065630 h 1065630"/>
              <a:gd name="connsiteX4" fmla="*/ 0 w 7188756"/>
              <a:gd name="connsiteY4" fmla="*/ 633848 h 1065630"/>
              <a:gd name="connsiteX5" fmla="*/ 1728 w 7188756"/>
              <a:gd name="connsiteY5" fmla="*/ 0 h 1065630"/>
              <a:gd name="connsiteX0" fmla="*/ 1728 w 7188756"/>
              <a:gd name="connsiteY0" fmla="*/ 0 h 1065630"/>
              <a:gd name="connsiteX1" fmla="*/ 7188756 w 7188756"/>
              <a:gd name="connsiteY1" fmla="*/ 0 h 1065630"/>
              <a:gd name="connsiteX2" fmla="*/ 7188756 w 7188756"/>
              <a:gd name="connsiteY2" fmla="*/ 1065630 h 1065630"/>
              <a:gd name="connsiteX3" fmla="*/ 331821 w 7188756"/>
              <a:gd name="connsiteY3" fmla="*/ 1065630 h 1065630"/>
              <a:gd name="connsiteX4" fmla="*/ 0 w 7188756"/>
              <a:gd name="connsiteY4" fmla="*/ 633848 h 1065630"/>
              <a:gd name="connsiteX5" fmla="*/ 1728 w 7188756"/>
              <a:gd name="connsiteY5" fmla="*/ 0 h 1065630"/>
              <a:gd name="connsiteX0" fmla="*/ 1728 w 7188756"/>
              <a:gd name="connsiteY0" fmla="*/ 0 h 1065630"/>
              <a:gd name="connsiteX1" fmla="*/ 7188756 w 7188756"/>
              <a:gd name="connsiteY1" fmla="*/ 0 h 1065630"/>
              <a:gd name="connsiteX2" fmla="*/ 7188756 w 7188756"/>
              <a:gd name="connsiteY2" fmla="*/ 1065630 h 1065630"/>
              <a:gd name="connsiteX3" fmla="*/ 343553 w 7188756"/>
              <a:gd name="connsiteY3" fmla="*/ 1065630 h 1065630"/>
              <a:gd name="connsiteX4" fmla="*/ 0 w 7188756"/>
              <a:gd name="connsiteY4" fmla="*/ 633848 h 1065630"/>
              <a:gd name="connsiteX5" fmla="*/ 1728 w 7188756"/>
              <a:gd name="connsiteY5" fmla="*/ 0 h 106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8756" h="1065630">
                <a:moveTo>
                  <a:pt x="1728" y="0"/>
                </a:moveTo>
                <a:lnTo>
                  <a:pt x="7188756" y="0"/>
                </a:lnTo>
                <a:lnTo>
                  <a:pt x="7188756" y="1065630"/>
                </a:lnTo>
                <a:lnTo>
                  <a:pt x="343553" y="1065630"/>
                </a:lnTo>
                <a:lnTo>
                  <a:pt x="0" y="633848"/>
                </a:lnTo>
                <a:lnTo>
                  <a:pt x="1728" y="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600"/>
          </a:p>
        </p:txBody>
      </p:sp>
      <p:grpSp>
        <p:nvGrpSpPr>
          <p:cNvPr id="11" name="Grouper 10"/>
          <p:cNvGrpSpPr/>
          <p:nvPr/>
        </p:nvGrpSpPr>
        <p:grpSpPr>
          <a:xfrm>
            <a:off x="486705" y="662278"/>
            <a:ext cx="381336" cy="1326289"/>
            <a:chOff x="884584" y="1477853"/>
            <a:chExt cx="390268" cy="1357353"/>
          </a:xfrm>
        </p:grpSpPr>
        <p:cxnSp>
          <p:nvCxnSpPr>
            <p:cNvPr id="6" name="Connecteur droit 5"/>
            <p:cNvCxnSpPr/>
            <p:nvPr/>
          </p:nvCxnSpPr>
          <p:spPr bwMode="auto">
            <a:xfrm flipV="1">
              <a:off x="884584" y="1477853"/>
              <a:ext cx="0" cy="808502"/>
            </a:xfrm>
            <a:prstGeom prst="line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73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Connecteur droit 6"/>
            <p:cNvCxnSpPr/>
            <p:nvPr/>
          </p:nvCxnSpPr>
          <p:spPr bwMode="auto">
            <a:xfrm flipH="1" flipV="1">
              <a:off x="884588" y="2284984"/>
              <a:ext cx="390264" cy="550222"/>
            </a:xfrm>
            <a:prstGeom prst="line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73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Rectangle 12"/>
          <p:cNvSpPr/>
          <p:nvPr/>
        </p:nvSpPr>
        <p:spPr>
          <a:xfrm>
            <a:off x="498661" y="795281"/>
            <a:ext cx="12633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 smtClean="0">
                <a:solidFill>
                  <a:srgbClr val="1B425F"/>
                </a:solidFill>
              </a:rPr>
              <a:t>N°1</a:t>
            </a:r>
            <a:endParaRPr lang="fr-FR" sz="2800" b="1" dirty="0">
              <a:solidFill>
                <a:srgbClr val="1B425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9595" y="1137556"/>
            <a:ext cx="12633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 smtClean="0">
                <a:solidFill>
                  <a:srgbClr val="1B425F"/>
                </a:solidFill>
              </a:rPr>
              <a:t>mondial</a:t>
            </a:r>
            <a:endParaRPr lang="fr-FR" sz="1600" b="1" dirty="0">
              <a:solidFill>
                <a:srgbClr val="1B425F"/>
              </a:solidFill>
            </a:endParaRPr>
          </a:p>
        </p:txBody>
      </p:sp>
      <p:pic>
        <p:nvPicPr>
          <p:cNvPr id="18" name="Image 10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48" y="868670"/>
            <a:ext cx="1081728" cy="718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 descr="M:\Mes documents\Mes images\Contrôle de trafic aérien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8750" y="868670"/>
            <a:ext cx="1083753" cy="718821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M:\Mes documents\Mes images\thales33013 - Sonar.JPG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6778" y="868670"/>
            <a:ext cx="1083711" cy="718821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52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766" y="868670"/>
            <a:ext cx="1083711" cy="718821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7BB4C1"/>
                    </a:gs>
                    <a:gs pos="100000">
                      <a:srgbClr val="BBD8DF"/>
                    </a:gs>
                  </a:gsLst>
                  <a:lin ang="0" scaled="1"/>
                </a:gradFill>
              </a14:hiddenFill>
            </a:ext>
          </a:extLst>
        </p:spPr>
      </p:pic>
      <p:pic>
        <p:nvPicPr>
          <p:cNvPr id="22" name="Image 10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48" y="2123296"/>
            <a:ext cx="1070078" cy="71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0" descr="M:\Mes documents\Mes images\thales44726 - IFE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7175" y="2124968"/>
            <a:ext cx="1085329" cy="717622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10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7175" y="3381925"/>
            <a:ext cx="1066693" cy="713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Image 10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6602" y="3389170"/>
            <a:ext cx="1083888" cy="715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M:\Mes documents\Mes images\thales41357 - A340.JP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48" y="3381925"/>
            <a:ext cx="1086680" cy="713681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544200" y="1586139"/>
            <a:ext cx="1358825" cy="28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7BB4C1"/>
                    </a:gs>
                    <a:gs pos="100000">
                      <a:srgbClr val="7BB4C1">
                        <a:gamma/>
                        <a:tint val="51373"/>
                        <a:invGamma/>
                      </a:srgbClr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A7C1D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0" hangingPunct="0">
              <a:lnSpc>
                <a:spcPct val="90000"/>
              </a:lnSpc>
              <a:spcBef>
                <a:spcPct val="50000"/>
              </a:spcBef>
              <a:defRPr/>
            </a:pPr>
            <a:r>
              <a:rPr lang="fr-FR" sz="7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Charges utiles </a:t>
            </a:r>
            <a:br>
              <a:rPr lang="fr-FR" sz="7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</a:br>
            <a:r>
              <a:rPr lang="fr-FR" sz="7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pour satellites télécom</a:t>
            </a:r>
            <a:endParaRPr lang="fr-FR" sz="700" dirty="0">
              <a:solidFill>
                <a:schemeClr val="tx1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35" name="Text Box 11"/>
          <p:cNvSpPr txBox="1">
            <a:spLocks noChangeArrowheads="1"/>
          </p:cNvSpPr>
          <p:nvPr/>
        </p:nvSpPr>
        <p:spPr bwMode="auto">
          <a:xfrm>
            <a:off x="2974093" y="1586139"/>
            <a:ext cx="1194379" cy="191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7BB4C1"/>
                    </a:gs>
                    <a:gs pos="100000">
                      <a:srgbClr val="7BB4C1">
                        <a:gamma/>
                        <a:tint val="51373"/>
                        <a:invGamma/>
                      </a:srgbClr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A7C1D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0" hangingPunct="0">
              <a:lnSpc>
                <a:spcPct val="90000"/>
              </a:lnSpc>
              <a:spcBef>
                <a:spcPct val="50000"/>
              </a:spcBef>
              <a:defRPr/>
            </a:pPr>
            <a:r>
              <a:rPr lang="fr-FR" sz="7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Gestion du trafic aérien</a:t>
            </a:r>
            <a:endParaRPr lang="fr-FR" sz="700" dirty="0">
              <a:solidFill>
                <a:schemeClr val="tx1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36" name="Text Box 13"/>
          <p:cNvSpPr txBox="1">
            <a:spLocks noChangeArrowheads="1"/>
          </p:cNvSpPr>
          <p:nvPr/>
        </p:nvSpPr>
        <p:spPr bwMode="auto">
          <a:xfrm>
            <a:off x="4376778" y="1586139"/>
            <a:ext cx="1083711" cy="191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7BB4C1"/>
                    </a:gs>
                    <a:gs pos="100000">
                      <a:srgbClr val="7BB4C1">
                        <a:gamma/>
                        <a:tint val="51373"/>
                        <a:invGamma/>
                      </a:srgbClr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A7C1D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  <a:defRPr/>
            </a:pPr>
            <a:r>
              <a:rPr lang="fr-FR" sz="700" dirty="0">
                <a:latin typeface="Century Gothic"/>
                <a:ea typeface="Tahoma" panose="020B0604030504040204" pitchFamily="34" charset="0"/>
                <a:cs typeface="Century Gothic"/>
              </a:rPr>
              <a:t>Sonars</a:t>
            </a:r>
          </a:p>
        </p:txBody>
      </p:sp>
      <p:sp>
        <p:nvSpPr>
          <p:cNvPr id="37" name="Text Box 1053"/>
          <p:cNvSpPr txBox="1">
            <a:spLocks noChangeAspect="1" noChangeArrowheads="1"/>
          </p:cNvSpPr>
          <p:nvPr/>
        </p:nvSpPr>
        <p:spPr bwMode="auto">
          <a:xfrm>
            <a:off x="5496829" y="1586349"/>
            <a:ext cx="1539585" cy="189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7BB4C1"/>
                    </a:gs>
                    <a:gs pos="100000">
                      <a:srgbClr val="BBD8DF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A7C1D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 eaLnBrk="0" hangingPunct="0">
              <a:defRPr sz="1400">
                <a:solidFill>
                  <a:srgbClr val="323265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400">
                <a:solidFill>
                  <a:srgbClr val="323265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400">
                <a:solidFill>
                  <a:srgbClr val="323265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400">
                <a:solidFill>
                  <a:srgbClr val="323265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400">
                <a:solidFill>
                  <a:srgbClr val="323265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23265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23265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23265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23265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fr-FR" sz="700" dirty="0" smtClean="0">
                <a:solidFill>
                  <a:schemeClr val="tx1"/>
                </a:solidFill>
                <a:latin typeface="Century Gothic"/>
                <a:cs typeface="Century Gothic"/>
              </a:rPr>
              <a:t>Protection des données</a:t>
            </a:r>
            <a:endParaRPr lang="fr-FR" sz="700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61" name="Grouper 60"/>
          <p:cNvGrpSpPr/>
          <p:nvPr/>
        </p:nvGrpSpPr>
        <p:grpSpPr>
          <a:xfrm>
            <a:off x="486705" y="1918728"/>
            <a:ext cx="381337" cy="1326288"/>
            <a:chOff x="884584" y="1477853"/>
            <a:chExt cx="390268" cy="1357353"/>
          </a:xfrm>
        </p:grpSpPr>
        <p:cxnSp>
          <p:nvCxnSpPr>
            <p:cNvPr id="62" name="Connecteur droit 61"/>
            <p:cNvCxnSpPr/>
            <p:nvPr/>
          </p:nvCxnSpPr>
          <p:spPr bwMode="auto">
            <a:xfrm flipV="1">
              <a:off x="884584" y="1477853"/>
              <a:ext cx="0" cy="80850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73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Connecteur droit 62"/>
            <p:cNvCxnSpPr/>
            <p:nvPr/>
          </p:nvCxnSpPr>
          <p:spPr bwMode="auto">
            <a:xfrm flipH="1" flipV="1">
              <a:off x="884588" y="2284984"/>
              <a:ext cx="390264" cy="55022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73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4" name="Rectangle 63"/>
          <p:cNvSpPr/>
          <p:nvPr/>
        </p:nvSpPr>
        <p:spPr>
          <a:xfrm>
            <a:off x="498661" y="2051732"/>
            <a:ext cx="12633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1B425F"/>
                </a:solidFill>
              </a:rPr>
              <a:t>N°2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09595" y="2394008"/>
            <a:ext cx="12633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1B425F"/>
                </a:solidFill>
              </a:rPr>
              <a:t>mondial</a:t>
            </a:r>
          </a:p>
        </p:txBody>
      </p:sp>
      <p:sp>
        <p:nvSpPr>
          <p:cNvPr id="70" name="Text Box 7"/>
          <p:cNvSpPr txBox="1">
            <a:spLocks noChangeArrowheads="1"/>
          </p:cNvSpPr>
          <p:nvPr/>
        </p:nvSpPr>
        <p:spPr bwMode="auto">
          <a:xfrm>
            <a:off x="1544200" y="2842591"/>
            <a:ext cx="1358825" cy="28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7BB4C1"/>
                    </a:gs>
                    <a:gs pos="100000">
                      <a:srgbClr val="7BB4C1">
                        <a:gamma/>
                        <a:tint val="51373"/>
                        <a:invGamma/>
                      </a:srgbClr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A7C1D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0" hangingPunct="0">
              <a:lnSpc>
                <a:spcPct val="90000"/>
              </a:lnSpc>
              <a:spcBef>
                <a:spcPct val="50000"/>
              </a:spcBef>
              <a:defRPr/>
            </a:pPr>
            <a:r>
              <a:rPr lang="fr-FR" sz="700" dirty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Systèmes de signalisation ferroviaire</a:t>
            </a:r>
          </a:p>
        </p:txBody>
      </p:sp>
      <p:sp>
        <p:nvSpPr>
          <p:cNvPr id="71" name="Text Box 11"/>
          <p:cNvSpPr txBox="1">
            <a:spLocks noChangeArrowheads="1"/>
          </p:cNvSpPr>
          <p:nvPr/>
        </p:nvSpPr>
        <p:spPr bwMode="auto">
          <a:xfrm>
            <a:off x="2974093" y="2842591"/>
            <a:ext cx="1194379" cy="28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7BB4C1"/>
                    </a:gs>
                    <a:gs pos="100000">
                      <a:srgbClr val="7BB4C1">
                        <a:gamma/>
                        <a:tint val="51373"/>
                        <a:invGamma/>
                      </a:srgbClr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A7C1D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0" hangingPunct="0">
              <a:lnSpc>
                <a:spcPct val="90000"/>
              </a:lnSpc>
              <a:spcBef>
                <a:spcPct val="50000"/>
              </a:spcBef>
              <a:defRPr/>
            </a:pPr>
            <a:r>
              <a:rPr lang="fr-FR" sz="700" dirty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Multimédia de cabine </a:t>
            </a:r>
            <a:r>
              <a:rPr lang="fr-FR" sz="7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/>
            </a:r>
            <a:br>
              <a:rPr lang="fr-FR" sz="7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</a:br>
            <a:r>
              <a:rPr lang="fr-FR" sz="7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et </a:t>
            </a:r>
            <a:r>
              <a:rPr lang="fr-FR" sz="700" dirty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connectivité</a:t>
            </a:r>
          </a:p>
        </p:txBody>
      </p:sp>
      <p:sp>
        <p:nvSpPr>
          <p:cNvPr id="72" name="Text Box 13"/>
          <p:cNvSpPr txBox="1">
            <a:spLocks noChangeArrowheads="1"/>
          </p:cNvSpPr>
          <p:nvPr/>
        </p:nvSpPr>
        <p:spPr bwMode="auto">
          <a:xfrm>
            <a:off x="4376778" y="2842591"/>
            <a:ext cx="1083711" cy="28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7BB4C1"/>
                    </a:gs>
                    <a:gs pos="100000">
                      <a:srgbClr val="7BB4C1">
                        <a:gamma/>
                        <a:tint val="51373"/>
                        <a:invGamma/>
                      </a:srgbClr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A7C1D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  <a:defRPr/>
            </a:pPr>
            <a:r>
              <a:rPr lang="fr-FR" sz="700" dirty="0">
                <a:ea typeface="Tahoma" panose="020B0604030504040204" pitchFamily="34" charset="0"/>
                <a:cs typeface="Century Gothic"/>
              </a:rPr>
              <a:t>Radiocommunications  tactiques militaires</a:t>
            </a:r>
          </a:p>
        </p:txBody>
      </p:sp>
      <p:sp>
        <p:nvSpPr>
          <p:cNvPr id="81" name="Rectangle 80"/>
          <p:cNvSpPr/>
          <p:nvPr/>
        </p:nvSpPr>
        <p:spPr>
          <a:xfrm>
            <a:off x="498661" y="3314168"/>
            <a:ext cx="12633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1B425F"/>
                </a:solidFill>
              </a:rPr>
              <a:t>N°3</a:t>
            </a:r>
          </a:p>
        </p:txBody>
      </p:sp>
      <p:sp>
        <p:nvSpPr>
          <p:cNvPr id="82" name="Rectangle 81"/>
          <p:cNvSpPr/>
          <p:nvPr/>
        </p:nvSpPr>
        <p:spPr>
          <a:xfrm>
            <a:off x="509595" y="3656443"/>
            <a:ext cx="12633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1B425F"/>
                </a:solidFill>
              </a:rPr>
              <a:t>mondial</a:t>
            </a:r>
          </a:p>
        </p:txBody>
      </p:sp>
      <p:sp>
        <p:nvSpPr>
          <p:cNvPr id="83" name="Text Box 7"/>
          <p:cNvSpPr txBox="1">
            <a:spLocks noChangeArrowheads="1"/>
          </p:cNvSpPr>
          <p:nvPr/>
        </p:nvSpPr>
        <p:spPr bwMode="auto">
          <a:xfrm>
            <a:off x="1544200" y="4105025"/>
            <a:ext cx="1358825" cy="286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7BB4C1"/>
                    </a:gs>
                    <a:gs pos="100000">
                      <a:srgbClr val="7BB4C1">
                        <a:gamma/>
                        <a:tint val="51373"/>
                        <a:invGamma/>
                      </a:srgbClr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A7C1D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0" hangingPunct="0">
              <a:lnSpc>
                <a:spcPct val="90000"/>
              </a:lnSpc>
              <a:spcBef>
                <a:spcPct val="50000"/>
              </a:spcBef>
              <a:defRPr/>
            </a:pPr>
            <a:r>
              <a:rPr lang="fr-FR" sz="7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Avionique</a:t>
            </a:r>
            <a:br>
              <a:rPr lang="fr-FR" sz="7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</a:br>
            <a:r>
              <a:rPr lang="fr-FR" sz="700" dirty="0" smtClean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commerciale</a:t>
            </a:r>
            <a:endParaRPr lang="fr-FR" sz="700" dirty="0">
              <a:solidFill>
                <a:schemeClr val="tx1"/>
              </a:solidFill>
              <a:latin typeface="Century Gothic"/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84" name="Text Box 11"/>
          <p:cNvSpPr txBox="1">
            <a:spLocks noChangeArrowheads="1"/>
          </p:cNvSpPr>
          <p:nvPr/>
        </p:nvSpPr>
        <p:spPr bwMode="auto">
          <a:xfrm>
            <a:off x="2974093" y="4105025"/>
            <a:ext cx="1194379" cy="189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7BB4C1"/>
                    </a:gs>
                    <a:gs pos="100000">
                      <a:srgbClr val="7BB4C1">
                        <a:gamma/>
                        <a:tint val="51373"/>
                        <a:invGamma/>
                      </a:srgbClr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A7C1D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0" hangingPunct="0">
              <a:lnSpc>
                <a:spcPct val="90000"/>
              </a:lnSpc>
              <a:spcBef>
                <a:spcPct val="50000"/>
              </a:spcBef>
              <a:defRPr/>
            </a:pPr>
            <a:r>
              <a:rPr lang="fr-FR" sz="700" dirty="0">
                <a:solidFill>
                  <a:schemeClr val="tx1"/>
                </a:solidFill>
                <a:latin typeface="Century Gothic"/>
                <a:ea typeface="Tahoma" panose="020B0604030504040204" pitchFamily="34" charset="0"/>
                <a:cs typeface="Century Gothic"/>
              </a:rPr>
              <a:t>Satellites civils</a:t>
            </a:r>
          </a:p>
        </p:txBody>
      </p:sp>
      <p:sp>
        <p:nvSpPr>
          <p:cNvPr id="85" name="Text Box 13"/>
          <p:cNvSpPr txBox="1">
            <a:spLocks noChangeArrowheads="1"/>
          </p:cNvSpPr>
          <p:nvPr/>
        </p:nvSpPr>
        <p:spPr bwMode="auto">
          <a:xfrm>
            <a:off x="4376778" y="4105025"/>
            <a:ext cx="1083711" cy="286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7BB4C1"/>
                    </a:gs>
                    <a:gs pos="100000">
                      <a:srgbClr val="7BB4C1">
                        <a:gamma/>
                        <a:tint val="51373"/>
                        <a:invGamma/>
                      </a:srgbClr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A7C1D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  <a:defRPr/>
            </a:pPr>
            <a:r>
              <a:rPr lang="fr-FR" sz="700" dirty="0" smtClean="0">
                <a:ea typeface="Tahoma" panose="020B0604030504040204" pitchFamily="34" charset="0"/>
                <a:cs typeface="Century Gothic"/>
              </a:rPr>
              <a:t>Radars de surface</a:t>
            </a:r>
            <a:br>
              <a:rPr lang="fr-FR" sz="700" dirty="0" smtClean="0">
                <a:ea typeface="Tahoma" panose="020B0604030504040204" pitchFamily="34" charset="0"/>
                <a:cs typeface="Century Gothic"/>
              </a:rPr>
            </a:br>
            <a:r>
              <a:rPr lang="fr-FR" sz="700" dirty="0" smtClean="0">
                <a:ea typeface="Tahoma" panose="020B0604030504040204" pitchFamily="34" charset="0"/>
                <a:cs typeface="Century Gothic"/>
              </a:rPr>
              <a:t>militaires</a:t>
            </a:r>
            <a:endParaRPr lang="fr-FR" sz="700" dirty="0">
              <a:ea typeface="Tahoma" panose="020B0604030504040204" pitchFamily="34" charset="0"/>
              <a:cs typeface="Century Gothic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835795" y="2457636"/>
            <a:ext cx="3308205" cy="1231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5000" b="1" dirty="0" smtClean="0">
                <a:solidFill>
                  <a:schemeClr val="tx2"/>
                </a:solidFill>
              </a:rPr>
              <a:t>15,8</a:t>
            </a:r>
          </a:p>
          <a:p>
            <a:pPr algn="ctr">
              <a:lnSpc>
                <a:spcPct val="90000"/>
              </a:lnSpc>
            </a:pPr>
            <a:r>
              <a:rPr lang="fr-FR" b="1" dirty="0"/>
              <a:t>m</a:t>
            </a:r>
            <a:r>
              <a:rPr lang="fr-FR" b="1" dirty="0" smtClean="0"/>
              <a:t>illiards d’euros</a:t>
            </a:r>
          </a:p>
          <a:p>
            <a:pPr algn="ctr">
              <a:lnSpc>
                <a:spcPct val="90000"/>
              </a:lnSpc>
            </a:pPr>
            <a:r>
              <a:rPr lang="fr-FR" sz="1400" dirty="0" smtClean="0"/>
              <a:t>de chiffre d’affaires</a:t>
            </a:r>
            <a:endParaRPr lang="fr-FR" sz="1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546" y="2095916"/>
            <a:ext cx="540000" cy="723439"/>
          </a:xfrm>
          <a:prstGeom prst="rect">
            <a:avLst/>
          </a:prstGeom>
        </p:spPr>
      </p:pic>
      <p:pic>
        <p:nvPicPr>
          <p:cNvPr id="1026" name="Picture 2" descr="https://www.thalesgroup.com/sites/default/files/assets/images/dubai_metro_crta_0_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863283"/>
            <a:ext cx="1083711" cy="72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 Box 1053"/>
          <p:cNvSpPr txBox="1">
            <a:spLocks noChangeAspect="1" noChangeArrowheads="1"/>
          </p:cNvSpPr>
          <p:nvPr/>
        </p:nvSpPr>
        <p:spPr bwMode="auto">
          <a:xfrm>
            <a:off x="6864343" y="1586194"/>
            <a:ext cx="1539585" cy="286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7BB4C1"/>
                    </a:gs>
                    <a:gs pos="100000">
                      <a:srgbClr val="BBD8DF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A7C1D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 eaLnBrk="0" hangingPunct="0">
              <a:defRPr sz="1400">
                <a:solidFill>
                  <a:srgbClr val="323265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400">
                <a:solidFill>
                  <a:srgbClr val="323265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400">
                <a:solidFill>
                  <a:srgbClr val="323265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400">
                <a:solidFill>
                  <a:srgbClr val="323265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400">
                <a:solidFill>
                  <a:srgbClr val="323265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23265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23265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23265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23265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fr-FR" sz="700" dirty="0" smtClean="0">
                <a:solidFill>
                  <a:schemeClr val="tx1"/>
                </a:solidFill>
                <a:latin typeface="Century Gothic"/>
                <a:cs typeface="Century Gothic"/>
              </a:rPr>
              <a:t>Signalisation des lignes</a:t>
            </a:r>
            <a:r>
              <a:rPr lang="fr-FR" sz="700" dirty="0">
                <a:solidFill>
                  <a:schemeClr val="tx1"/>
                </a:solidFill>
                <a:latin typeface="Century Gothic"/>
                <a:cs typeface="Century Gothic"/>
              </a:rPr>
              <a:t/>
            </a:r>
            <a:br>
              <a:rPr lang="fr-FR" sz="700" dirty="0">
                <a:solidFill>
                  <a:schemeClr val="tx1"/>
                </a:solidFill>
                <a:latin typeface="Century Gothic"/>
                <a:cs typeface="Century Gothic"/>
              </a:rPr>
            </a:br>
            <a:r>
              <a:rPr lang="fr-FR" sz="700" dirty="0" smtClean="0">
                <a:solidFill>
                  <a:schemeClr val="tx1"/>
                </a:solidFill>
                <a:latin typeface="Century Gothic"/>
                <a:cs typeface="Century Gothic"/>
              </a:rPr>
              <a:t>de métro automatisées</a:t>
            </a:r>
          </a:p>
        </p:txBody>
      </p:sp>
    </p:spTree>
    <p:extLst>
      <p:ext uri="{BB962C8B-B14F-4D97-AF65-F5344CB8AC3E}">
        <p14:creationId xmlns:p14="http://schemas.microsoft.com/office/powerpoint/2010/main" val="132495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1835696" y="4092336"/>
            <a:ext cx="547260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fr-FR" sz="1200" b="1" dirty="0" smtClean="0">
                <a:solidFill>
                  <a:srgbClr val="5DBFD4"/>
                </a:solidFill>
                <a:latin typeface="Century Gothic" pitchFamily="34" charset="0"/>
              </a:rPr>
              <a:t>Les solutions Thales aident les clients à choisir la meilleure option </a:t>
            </a:r>
            <a:br>
              <a:rPr lang="fr-FR" sz="1200" b="1" dirty="0" smtClean="0">
                <a:solidFill>
                  <a:srgbClr val="5DBFD4"/>
                </a:solidFill>
                <a:latin typeface="Century Gothic" pitchFamily="34" charset="0"/>
              </a:rPr>
            </a:br>
            <a:r>
              <a:rPr lang="fr-FR" sz="1200" b="1" dirty="0" smtClean="0">
                <a:solidFill>
                  <a:srgbClr val="5DBFD4"/>
                </a:solidFill>
                <a:latin typeface="Century Gothic" pitchFamily="34" charset="0"/>
              </a:rPr>
              <a:t>et à agir en conséquence</a:t>
            </a:r>
            <a:endParaRPr lang="fr-FR" sz="1200" b="1" dirty="0">
              <a:solidFill>
                <a:srgbClr val="5DBFD4"/>
              </a:solidFill>
              <a:latin typeface="Century Gothic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7039" y="571162"/>
            <a:ext cx="2754801" cy="344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grpSp>
        <p:nvGrpSpPr>
          <p:cNvPr id="62" name="Grouper 61"/>
          <p:cNvGrpSpPr/>
          <p:nvPr/>
        </p:nvGrpSpPr>
        <p:grpSpPr>
          <a:xfrm>
            <a:off x="3730284" y="1434898"/>
            <a:ext cx="310151" cy="224427"/>
            <a:chOff x="2264944" y="686271"/>
            <a:chExt cx="414894" cy="300220"/>
          </a:xfrm>
        </p:grpSpPr>
        <p:sp>
          <p:nvSpPr>
            <p:cNvPr id="63" name="Triangle isocèle 62"/>
            <p:cNvSpPr/>
            <p:nvPr/>
          </p:nvSpPr>
          <p:spPr>
            <a:xfrm rot="5400000">
              <a:off x="2428143" y="719856"/>
              <a:ext cx="270339" cy="23305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64" name="Ellipse 63"/>
            <p:cNvSpPr/>
            <p:nvPr/>
          </p:nvSpPr>
          <p:spPr>
            <a:xfrm>
              <a:off x="2264944" y="686271"/>
              <a:ext cx="300220" cy="3002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grpSp>
        <p:nvGrpSpPr>
          <p:cNvPr id="65" name="Grouper 64"/>
          <p:cNvGrpSpPr/>
          <p:nvPr/>
        </p:nvGrpSpPr>
        <p:grpSpPr>
          <a:xfrm>
            <a:off x="4920850" y="1434898"/>
            <a:ext cx="310151" cy="224427"/>
            <a:chOff x="2264944" y="686271"/>
            <a:chExt cx="414894" cy="300220"/>
          </a:xfrm>
        </p:grpSpPr>
        <p:sp>
          <p:nvSpPr>
            <p:cNvPr id="66" name="Triangle isocèle 65"/>
            <p:cNvSpPr/>
            <p:nvPr/>
          </p:nvSpPr>
          <p:spPr>
            <a:xfrm rot="5400000">
              <a:off x="2428143" y="719856"/>
              <a:ext cx="270339" cy="233051"/>
            </a:xfrm>
            <a:prstGeom prst="triangle">
              <a:avLst/>
            </a:prstGeom>
            <a:solidFill>
              <a:srgbClr val="ED116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67" name="Ellipse 66"/>
            <p:cNvSpPr/>
            <p:nvPr/>
          </p:nvSpPr>
          <p:spPr>
            <a:xfrm>
              <a:off x="2264944" y="686271"/>
              <a:ext cx="300220" cy="3002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grpSp>
        <p:nvGrpSpPr>
          <p:cNvPr id="68" name="Grouper 67"/>
          <p:cNvGrpSpPr/>
          <p:nvPr/>
        </p:nvGrpSpPr>
        <p:grpSpPr>
          <a:xfrm>
            <a:off x="6106548" y="1434898"/>
            <a:ext cx="310151" cy="224427"/>
            <a:chOff x="2264944" y="686271"/>
            <a:chExt cx="414894" cy="300220"/>
          </a:xfrm>
        </p:grpSpPr>
        <p:sp>
          <p:nvSpPr>
            <p:cNvPr id="69" name="Triangle isocèle 68"/>
            <p:cNvSpPr/>
            <p:nvPr/>
          </p:nvSpPr>
          <p:spPr>
            <a:xfrm rot="5400000">
              <a:off x="2428143" y="719856"/>
              <a:ext cx="270339" cy="233051"/>
            </a:xfrm>
            <a:prstGeom prst="triangle">
              <a:avLst/>
            </a:prstGeom>
            <a:solidFill>
              <a:srgbClr val="ED116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70" name="Ellipse 69"/>
            <p:cNvSpPr/>
            <p:nvPr/>
          </p:nvSpPr>
          <p:spPr>
            <a:xfrm>
              <a:off x="2264944" y="686271"/>
              <a:ext cx="300220" cy="3002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grpSp>
        <p:nvGrpSpPr>
          <p:cNvPr id="71" name="Grouper 70"/>
          <p:cNvGrpSpPr/>
          <p:nvPr/>
        </p:nvGrpSpPr>
        <p:grpSpPr>
          <a:xfrm>
            <a:off x="7285924" y="1434898"/>
            <a:ext cx="310151" cy="224427"/>
            <a:chOff x="2264944" y="686271"/>
            <a:chExt cx="414894" cy="300220"/>
          </a:xfrm>
        </p:grpSpPr>
        <p:sp>
          <p:nvSpPr>
            <p:cNvPr id="72" name="Triangle isocèle 71"/>
            <p:cNvSpPr/>
            <p:nvPr/>
          </p:nvSpPr>
          <p:spPr>
            <a:xfrm rot="5400000">
              <a:off x="2428143" y="719856"/>
              <a:ext cx="270339" cy="233051"/>
            </a:xfrm>
            <a:prstGeom prst="triangle">
              <a:avLst/>
            </a:prstGeom>
            <a:solidFill>
              <a:srgbClr val="ED116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73" name="Ellipse 72"/>
            <p:cNvSpPr/>
            <p:nvPr/>
          </p:nvSpPr>
          <p:spPr>
            <a:xfrm>
              <a:off x="2264944" y="686271"/>
              <a:ext cx="300220" cy="3002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grpSp>
        <p:nvGrpSpPr>
          <p:cNvPr id="59" name="Grouper 58"/>
          <p:cNvGrpSpPr/>
          <p:nvPr/>
        </p:nvGrpSpPr>
        <p:grpSpPr>
          <a:xfrm>
            <a:off x="2538991" y="1434898"/>
            <a:ext cx="310151" cy="224427"/>
            <a:chOff x="2264944" y="686271"/>
            <a:chExt cx="414894" cy="300220"/>
          </a:xfrm>
        </p:grpSpPr>
        <p:sp>
          <p:nvSpPr>
            <p:cNvPr id="60" name="Triangle isocèle 59"/>
            <p:cNvSpPr/>
            <p:nvPr/>
          </p:nvSpPr>
          <p:spPr>
            <a:xfrm rot="5400000">
              <a:off x="2428143" y="719856"/>
              <a:ext cx="270339" cy="233051"/>
            </a:xfrm>
            <a:prstGeom prst="triangle">
              <a:avLst/>
            </a:prstGeom>
            <a:solidFill>
              <a:srgbClr val="ED116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61" name="Ellipse 60"/>
            <p:cNvSpPr/>
            <p:nvPr/>
          </p:nvSpPr>
          <p:spPr>
            <a:xfrm>
              <a:off x="2264944" y="686271"/>
              <a:ext cx="300220" cy="3002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grpSp>
        <p:nvGrpSpPr>
          <p:cNvPr id="58" name="Grouper 57"/>
          <p:cNvGrpSpPr/>
          <p:nvPr/>
        </p:nvGrpSpPr>
        <p:grpSpPr>
          <a:xfrm>
            <a:off x="1357967" y="1434898"/>
            <a:ext cx="310151" cy="224427"/>
            <a:chOff x="2264944" y="686271"/>
            <a:chExt cx="414894" cy="300220"/>
          </a:xfrm>
        </p:grpSpPr>
        <p:sp>
          <p:nvSpPr>
            <p:cNvPr id="56" name="Triangle isocèle 55"/>
            <p:cNvSpPr/>
            <p:nvPr/>
          </p:nvSpPr>
          <p:spPr>
            <a:xfrm rot="5400000">
              <a:off x="2428143" y="719856"/>
              <a:ext cx="270339" cy="233051"/>
            </a:xfrm>
            <a:prstGeom prst="triangle">
              <a:avLst/>
            </a:prstGeom>
            <a:solidFill>
              <a:srgbClr val="ED116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57" name="Ellipse 56"/>
            <p:cNvSpPr/>
            <p:nvPr/>
          </p:nvSpPr>
          <p:spPr>
            <a:xfrm>
              <a:off x="2264944" y="686271"/>
              <a:ext cx="300220" cy="3002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900" dirty="0"/>
              <a:t>Partout où des décisions critiques doivent être prises, Thales est présent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1331640" y="936618"/>
            <a:ext cx="648072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en-US" sz="1200" b="1" dirty="0" smtClean="0">
                <a:solidFill>
                  <a:schemeClr val="bg2"/>
                </a:solidFill>
                <a:latin typeface="Century Gothic" pitchFamily="34" charset="0"/>
              </a:rPr>
              <a:t>SÉCURITÉ / INTÉGRITÉ</a:t>
            </a:r>
            <a:endParaRPr lang="en-US" sz="1200" b="1" dirty="0">
              <a:solidFill>
                <a:schemeClr val="bg2"/>
              </a:solidFill>
              <a:latin typeface="Century Gothic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86886" y="1237325"/>
            <a:ext cx="1068611" cy="447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1673713" y="1237325"/>
            <a:ext cx="1068611" cy="447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2860538" y="1237325"/>
            <a:ext cx="1068611" cy="447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4047365" y="1237325"/>
            <a:ext cx="1068611" cy="447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5234192" y="1237325"/>
            <a:ext cx="1068611" cy="447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6421019" y="1237325"/>
            <a:ext cx="1068611" cy="447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7607845" y="1237325"/>
            <a:ext cx="1068611" cy="447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Freeform 47"/>
          <p:cNvSpPr>
            <a:spLocks/>
          </p:cNvSpPr>
          <p:nvPr/>
        </p:nvSpPr>
        <p:spPr bwMode="auto">
          <a:xfrm flipH="1">
            <a:off x="1687866" y="1238561"/>
            <a:ext cx="1035691" cy="1446013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Freeform 47"/>
          <p:cNvSpPr>
            <a:spLocks/>
          </p:cNvSpPr>
          <p:nvPr/>
        </p:nvSpPr>
        <p:spPr bwMode="auto">
          <a:xfrm flipH="1">
            <a:off x="506730" y="1238561"/>
            <a:ext cx="1035691" cy="1446013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486886" y="1816488"/>
            <a:ext cx="1068611" cy="2044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673713" y="1816488"/>
            <a:ext cx="1068611" cy="2044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30128" y="1168416"/>
            <a:ext cx="478573" cy="293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en-US" sz="1400" b="1" dirty="0" smtClean="0">
                <a:latin typeface="Century Gothic" pitchFamily="34" charset="0"/>
              </a:rPr>
              <a:t>1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16892" y="1168416"/>
            <a:ext cx="478573" cy="293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en-US" sz="1400" b="1" dirty="0" smtClean="0">
                <a:latin typeface="Century Gothic" pitchFamily="34" charset="0"/>
              </a:rPr>
              <a:t>2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18" name="Freeform 47"/>
          <p:cNvSpPr>
            <a:spLocks/>
          </p:cNvSpPr>
          <p:nvPr/>
        </p:nvSpPr>
        <p:spPr bwMode="auto">
          <a:xfrm flipH="1">
            <a:off x="2869456" y="1238561"/>
            <a:ext cx="1035691" cy="1446013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2698482" y="1168416"/>
            <a:ext cx="478573" cy="293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en-US" sz="1400" b="1" dirty="0" smtClean="0">
                <a:latin typeface="Century Gothic" pitchFamily="34" charset="0"/>
              </a:rPr>
              <a:t>3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20" name="Freeform 47"/>
          <p:cNvSpPr>
            <a:spLocks/>
          </p:cNvSpPr>
          <p:nvPr/>
        </p:nvSpPr>
        <p:spPr bwMode="auto">
          <a:xfrm flipH="1">
            <a:off x="4063289" y="1238561"/>
            <a:ext cx="1035691" cy="1446013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3892315" y="1168416"/>
            <a:ext cx="478573" cy="293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en-US" sz="1400" b="1" dirty="0" smtClean="0">
                <a:latin typeface="Century Gothic" pitchFamily="34" charset="0"/>
              </a:rPr>
              <a:t>4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22" name="Freeform 47"/>
          <p:cNvSpPr>
            <a:spLocks/>
          </p:cNvSpPr>
          <p:nvPr/>
        </p:nvSpPr>
        <p:spPr bwMode="auto">
          <a:xfrm flipH="1">
            <a:off x="5251569" y="1238561"/>
            <a:ext cx="1035691" cy="1446013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5080596" y="1168416"/>
            <a:ext cx="478573" cy="293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en-US" sz="1400" b="1" dirty="0" smtClean="0">
                <a:latin typeface="Century Gothic" pitchFamily="34" charset="0"/>
              </a:rPr>
              <a:t>5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24" name="Freeform 47"/>
          <p:cNvSpPr>
            <a:spLocks/>
          </p:cNvSpPr>
          <p:nvPr/>
        </p:nvSpPr>
        <p:spPr bwMode="auto">
          <a:xfrm flipH="1">
            <a:off x="6433467" y="1238561"/>
            <a:ext cx="1035691" cy="1446013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5" name="Rectangle 24"/>
          <p:cNvSpPr/>
          <p:nvPr/>
        </p:nvSpPr>
        <p:spPr>
          <a:xfrm>
            <a:off x="6262493" y="1168416"/>
            <a:ext cx="478573" cy="293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en-US" sz="1400" b="1" dirty="0" smtClean="0">
                <a:latin typeface="Century Gothic" pitchFamily="34" charset="0"/>
              </a:rPr>
              <a:t>6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26" name="Freeform 47"/>
          <p:cNvSpPr>
            <a:spLocks/>
          </p:cNvSpPr>
          <p:nvPr/>
        </p:nvSpPr>
        <p:spPr bwMode="auto">
          <a:xfrm flipH="1">
            <a:off x="7620918" y="1238561"/>
            <a:ext cx="1035691" cy="1446013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7" name="Rectangle 26"/>
          <p:cNvSpPr/>
          <p:nvPr/>
        </p:nvSpPr>
        <p:spPr>
          <a:xfrm>
            <a:off x="7449944" y="1168416"/>
            <a:ext cx="478573" cy="293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en-US" sz="1400" b="1" dirty="0" smtClean="0">
                <a:latin typeface="Century Gothic" pitchFamily="34" charset="0"/>
              </a:rPr>
              <a:t>7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60538" y="1816488"/>
            <a:ext cx="1068611" cy="2044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4047365" y="1816488"/>
            <a:ext cx="2255438" cy="2044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421019" y="1816488"/>
            <a:ext cx="1068611" cy="2044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607845" y="1816488"/>
            <a:ext cx="1068611" cy="2044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5" name="Rectangle 34"/>
          <p:cNvSpPr/>
          <p:nvPr/>
        </p:nvSpPr>
        <p:spPr>
          <a:xfrm>
            <a:off x="606749" y="1445805"/>
            <a:ext cx="923453" cy="213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  <a:defRPr/>
            </a:pPr>
            <a:r>
              <a:rPr lang="fr-FR" sz="900" b="1" dirty="0">
                <a:solidFill>
                  <a:srgbClr val="FFFFFF"/>
                </a:solidFill>
                <a:cs typeface="Arial" charset="0"/>
              </a:rPr>
              <a:t>Senseurs</a:t>
            </a:r>
            <a:endParaRPr lang="fr-FR" sz="9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790049" y="1386943"/>
            <a:ext cx="923453" cy="331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  <a:defRPr/>
            </a:pPr>
            <a:r>
              <a:rPr lang="fr-FR" sz="900" b="1" dirty="0">
                <a:solidFill>
                  <a:srgbClr val="FFFFFF"/>
                </a:solidFill>
                <a:cs typeface="Arial" charset="0"/>
              </a:rPr>
              <a:t>Recueil de données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975417" y="1328081"/>
            <a:ext cx="1059731" cy="448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  <a:defRPr/>
            </a:pPr>
            <a:r>
              <a:rPr lang="fr-FR" sz="900" b="1" dirty="0">
                <a:solidFill>
                  <a:srgbClr val="FFFFFF"/>
                </a:solidFill>
                <a:cs typeface="Arial" charset="0"/>
              </a:rPr>
              <a:t>Transmission </a:t>
            </a:r>
            <a:r>
              <a:rPr lang="fr-FR" sz="900" b="1" dirty="0" smtClean="0">
                <a:solidFill>
                  <a:srgbClr val="FFFFFF"/>
                </a:solidFill>
                <a:cs typeface="Arial" charset="0"/>
              </a:rPr>
              <a:t>sécurisée</a:t>
            </a:r>
            <a:br>
              <a:rPr lang="fr-FR" sz="900" b="1" dirty="0" smtClean="0">
                <a:solidFill>
                  <a:srgbClr val="FFFFFF"/>
                </a:solidFill>
                <a:cs typeface="Arial" charset="0"/>
              </a:rPr>
            </a:br>
            <a:r>
              <a:rPr lang="fr-FR" sz="900" b="1" dirty="0" smtClean="0">
                <a:solidFill>
                  <a:srgbClr val="FFFFFF"/>
                </a:solidFill>
                <a:cs typeface="Arial" charset="0"/>
              </a:rPr>
              <a:t>de </a:t>
            </a:r>
            <a:r>
              <a:rPr lang="fr-FR" sz="900" b="1" dirty="0">
                <a:solidFill>
                  <a:srgbClr val="FFFFFF"/>
                </a:solidFill>
                <a:cs typeface="Arial" charset="0"/>
              </a:rPr>
              <a:t>données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168482" y="1328081"/>
            <a:ext cx="1059731" cy="435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  <a:defRPr/>
            </a:pPr>
            <a:r>
              <a:rPr lang="fr-FR" sz="900" b="1" spc="-40" dirty="0" smtClean="0">
                <a:solidFill>
                  <a:srgbClr val="FFFFFF"/>
                </a:solidFill>
                <a:cs typeface="Arial" charset="0"/>
              </a:rPr>
              <a:t>Traitement</a:t>
            </a:r>
            <a:br>
              <a:rPr lang="fr-FR" sz="900" b="1" spc="-40" dirty="0" smtClean="0">
                <a:solidFill>
                  <a:srgbClr val="FFFFFF"/>
                </a:solidFill>
                <a:cs typeface="Arial" charset="0"/>
              </a:rPr>
            </a:br>
            <a:r>
              <a:rPr lang="fr-FR" sz="900" b="1" spc="-40" dirty="0" smtClean="0">
                <a:solidFill>
                  <a:srgbClr val="FFFFFF"/>
                </a:solidFill>
                <a:cs typeface="Arial" charset="0"/>
              </a:rPr>
              <a:t>de </a:t>
            </a:r>
            <a:r>
              <a:rPr lang="fr-FR" sz="900" b="1" spc="-40" dirty="0">
                <a:solidFill>
                  <a:srgbClr val="FFFFFF"/>
                </a:solidFill>
                <a:cs typeface="Arial" charset="0"/>
              </a:rPr>
              <a:t>données</a:t>
            </a:r>
            <a:br>
              <a:rPr lang="fr-FR" sz="900" b="1" spc="-40" dirty="0">
                <a:solidFill>
                  <a:srgbClr val="FFFFFF"/>
                </a:solidFill>
                <a:cs typeface="Arial" charset="0"/>
              </a:rPr>
            </a:br>
            <a:r>
              <a:rPr lang="fr-FR" sz="800" spc="-40" dirty="0">
                <a:solidFill>
                  <a:srgbClr val="FFFFFF"/>
                </a:solidFill>
                <a:cs typeface="Arial" charset="0"/>
              </a:rPr>
              <a:t>&gt; Information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364480" y="1386943"/>
            <a:ext cx="923453" cy="331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  <a:defRPr/>
            </a:pPr>
            <a:r>
              <a:rPr lang="fr-FR" sz="900" b="1" dirty="0">
                <a:solidFill>
                  <a:srgbClr val="FFFFFF"/>
                </a:solidFill>
                <a:cs typeface="Arial" charset="0"/>
              </a:rPr>
              <a:t>Aide à la décision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43739" y="1445805"/>
            <a:ext cx="923453" cy="213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  <a:defRPr/>
            </a:pPr>
            <a:r>
              <a:rPr lang="fr-FR" sz="900" b="1" dirty="0">
                <a:solidFill>
                  <a:srgbClr val="FFFFFF"/>
                </a:solidFill>
                <a:cs typeface="Arial" charset="0"/>
              </a:rPr>
              <a:t>Action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735216" y="1445805"/>
            <a:ext cx="923453" cy="213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  <a:defRPr/>
            </a:pPr>
            <a:r>
              <a:rPr lang="fr-FR" sz="900" b="1" spc="-20" dirty="0">
                <a:solidFill>
                  <a:srgbClr val="FFFFFF"/>
                </a:solidFill>
                <a:cs typeface="Arial" charset="0"/>
              </a:rPr>
              <a:t>Évaluation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01135" y="1821356"/>
            <a:ext cx="1084009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Radars</a:t>
            </a:r>
          </a:p>
          <a:p>
            <a:pPr eaLnBrk="0" hangingPunct="0">
              <a:lnSpc>
                <a:spcPct val="90000"/>
              </a:lnSpc>
              <a:defRPr/>
            </a:pPr>
            <a:endParaRPr lang="fr-FR" sz="800" dirty="0">
              <a:solidFill>
                <a:srgbClr val="333366"/>
              </a:solidFill>
              <a:cs typeface="Arial" charset="0"/>
            </a:endParaRPr>
          </a:p>
          <a:p>
            <a:pPr eaLnBrk="0" hangingPunct="0">
              <a:lnSpc>
                <a:spcPct val="90000"/>
              </a:lnSpc>
              <a:defRPr/>
            </a:pP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Optronique</a:t>
            </a:r>
          </a:p>
          <a:p>
            <a:pPr eaLnBrk="0" hangingPunct="0">
              <a:lnSpc>
                <a:spcPct val="90000"/>
              </a:lnSpc>
              <a:defRPr/>
            </a:pPr>
            <a:endParaRPr lang="fr-FR" sz="800" dirty="0">
              <a:solidFill>
                <a:srgbClr val="333366"/>
              </a:solidFill>
              <a:cs typeface="Arial" charset="0"/>
            </a:endParaRPr>
          </a:p>
          <a:p>
            <a:pPr eaLnBrk="0" hangingPunct="0">
              <a:lnSpc>
                <a:spcPct val="90000"/>
              </a:lnSpc>
              <a:defRPr/>
            </a:pP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Sonars</a:t>
            </a:r>
          </a:p>
          <a:p>
            <a:pPr eaLnBrk="0" hangingPunct="0">
              <a:lnSpc>
                <a:spcPct val="90000"/>
              </a:lnSpc>
              <a:defRPr/>
            </a:pPr>
            <a:endParaRPr lang="fr-FR" sz="800" dirty="0">
              <a:solidFill>
                <a:srgbClr val="333366"/>
              </a:solidFill>
              <a:cs typeface="Arial" charset="0"/>
            </a:endParaRPr>
          </a:p>
          <a:p>
            <a:pPr eaLnBrk="0" hangingPunct="0">
              <a:lnSpc>
                <a:spcPct val="90000"/>
              </a:lnSpc>
              <a:defRPr/>
            </a:pPr>
            <a:r>
              <a:rPr lang="fr-FR" sz="800" dirty="0">
                <a:solidFill>
                  <a:srgbClr val="333366"/>
                </a:solidFill>
                <a:cs typeface="Arial" charset="0"/>
              </a:rPr>
              <a:t>Guerre </a:t>
            </a: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électronique</a:t>
            </a:r>
          </a:p>
          <a:p>
            <a:pPr eaLnBrk="0" hangingPunct="0">
              <a:lnSpc>
                <a:spcPct val="90000"/>
              </a:lnSpc>
              <a:defRPr/>
            </a:pPr>
            <a:endParaRPr lang="fr-FR" sz="800" dirty="0">
              <a:solidFill>
                <a:srgbClr val="333366"/>
              </a:solidFill>
              <a:cs typeface="Arial" charset="0"/>
            </a:endParaRPr>
          </a:p>
          <a:p>
            <a:pPr eaLnBrk="0" hangingPunct="0">
              <a:lnSpc>
                <a:spcPct val="90000"/>
              </a:lnSpc>
              <a:defRPr/>
            </a:pP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Inertie</a:t>
            </a:r>
          </a:p>
          <a:p>
            <a:pPr eaLnBrk="0" hangingPunct="0">
              <a:lnSpc>
                <a:spcPct val="90000"/>
              </a:lnSpc>
              <a:defRPr/>
            </a:pPr>
            <a:endParaRPr lang="fr-FR" sz="800" dirty="0">
              <a:solidFill>
                <a:srgbClr val="333366"/>
              </a:solidFill>
              <a:cs typeface="Arial" charset="0"/>
            </a:endParaRPr>
          </a:p>
          <a:p>
            <a:pPr eaLnBrk="0" hangingPunct="0">
              <a:lnSpc>
                <a:spcPct val="90000"/>
              </a:lnSpc>
              <a:defRPr/>
            </a:pP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Détecteurs</a:t>
            </a:r>
            <a:br>
              <a:rPr lang="fr-FR" sz="800" dirty="0" smtClean="0">
                <a:solidFill>
                  <a:srgbClr val="333366"/>
                </a:solidFill>
                <a:cs typeface="Arial" charset="0"/>
              </a:rPr>
            </a:b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passifs</a:t>
            </a:r>
          </a:p>
          <a:p>
            <a:pPr eaLnBrk="0" hangingPunct="0">
              <a:lnSpc>
                <a:spcPct val="90000"/>
              </a:lnSpc>
              <a:defRPr/>
            </a:pPr>
            <a:endParaRPr lang="fr-FR" sz="800" dirty="0">
              <a:solidFill>
                <a:srgbClr val="333366"/>
              </a:solidFill>
              <a:cs typeface="Arial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682195" y="1821356"/>
            <a:ext cx="1084009" cy="197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fr-FR" sz="800" dirty="0">
                <a:solidFill>
                  <a:srgbClr val="333366"/>
                </a:solidFill>
                <a:cs typeface="Arial" charset="0"/>
              </a:rPr>
              <a:t>Satellites </a:t>
            </a: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d’observation</a:t>
            </a:r>
            <a:br>
              <a:rPr lang="fr-FR" sz="800" dirty="0" smtClean="0">
                <a:solidFill>
                  <a:srgbClr val="333366"/>
                </a:solidFill>
                <a:cs typeface="Arial" charset="0"/>
              </a:rPr>
            </a:b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et </a:t>
            </a:r>
            <a:r>
              <a:rPr lang="fr-FR" sz="800" dirty="0">
                <a:solidFill>
                  <a:srgbClr val="333366"/>
                </a:solidFill>
                <a:cs typeface="Arial" charset="0"/>
              </a:rPr>
              <a:t>d’écoute </a:t>
            </a: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électronique</a:t>
            </a:r>
          </a:p>
          <a:p>
            <a:pPr eaLnBrk="0" hangingPunct="0">
              <a:lnSpc>
                <a:spcPct val="90000"/>
              </a:lnSpc>
              <a:defRPr/>
            </a:pPr>
            <a:endParaRPr lang="fr-FR" sz="800" dirty="0">
              <a:solidFill>
                <a:srgbClr val="333366"/>
              </a:solidFill>
              <a:cs typeface="Arial" charset="0"/>
            </a:endParaRPr>
          </a:p>
          <a:p>
            <a:pPr eaLnBrk="0" hangingPunct="0">
              <a:lnSpc>
                <a:spcPct val="90000"/>
              </a:lnSpc>
              <a:defRPr/>
            </a:pPr>
            <a:r>
              <a:rPr lang="fr-FR" sz="800" dirty="0">
                <a:solidFill>
                  <a:srgbClr val="333366"/>
                </a:solidFill>
                <a:cs typeface="Arial" charset="0"/>
              </a:rPr>
              <a:t>Drones et systèmes de reconnaissance </a:t>
            </a: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aéroportés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 </a:t>
            </a:r>
            <a:endParaRPr lang="fr-FR" sz="800" dirty="0">
              <a:solidFill>
                <a:srgbClr val="333366"/>
              </a:solidFill>
              <a:cs typeface="Arial" charset="0"/>
            </a:endParaRPr>
          </a:p>
          <a:p>
            <a:pPr eaLnBrk="0" hangingPunct="0">
              <a:lnSpc>
                <a:spcPct val="90000"/>
              </a:lnSpc>
              <a:defRPr/>
            </a:pPr>
            <a:r>
              <a:rPr lang="fr-FR" sz="800" dirty="0">
                <a:solidFill>
                  <a:srgbClr val="333366"/>
                </a:solidFill>
                <a:cs typeface="Arial" charset="0"/>
              </a:rPr>
              <a:t>Surveillance et renseignement </a:t>
            </a: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terrestres</a:t>
            </a:r>
          </a:p>
          <a:p>
            <a:pPr eaLnBrk="0" hangingPunct="0">
              <a:lnSpc>
                <a:spcPct val="90000"/>
              </a:lnSpc>
              <a:defRPr/>
            </a:pPr>
            <a:endParaRPr lang="fr-FR" sz="800" dirty="0">
              <a:solidFill>
                <a:srgbClr val="333366"/>
              </a:solidFill>
              <a:cs typeface="Arial" charset="0"/>
            </a:endParaRPr>
          </a:p>
          <a:p>
            <a:pPr eaLnBrk="0" hangingPunct="0">
              <a:lnSpc>
                <a:spcPct val="90000"/>
              </a:lnSpc>
              <a:defRPr/>
            </a:pPr>
            <a:r>
              <a:rPr lang="fr-FR" sz="800" dirty="0">
                <a:solidFill>
                  <a:srgbClr val="333366"/>
                </a:solidFill>
                <a:cs typeface="Arial" charset="0"/>
              </a:rPr>
              <a:t>Surveillance de l’espace </a:t>
            </a: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aérien</a:t>
            </a:r>
          </a:p>
          <a:p>
            <a:pPr eaLnBrk="0" hangingPunct="0">
              <a:lnSpc>
                <a:spcPct val="90000"/>
              </a:lnSpc>
              <a:defRPr/>
            </a:pPr>
            <a:endParaRPr lang="fr-FR" sz="800" dirty="0">
              <a:solidFill>
                <a:srgbClr val="333366"/>
              </a:solidFill>
              <a:cs typeface="Arial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54998" y="1821356"/>
            <a:ext cx="1084009" cy="2197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fr-FR" sz="800" dirty="0">
                <a:solidFill>
                  <a:srgbClr val="333366"/>
                </a:solidFill>
                <a:cs typeface="Arial" charset="0"/>
              </a:rPr>
              <a:t>Réseaux de </a:t>
            </a: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communications sécurisés et résilients</a:t>
            </a:r>
          </a:p>
          <a:p>
            <a:pPr eaLnBrk="0" hangingPunct="0">
              <a:lnSpc>
                <a:spcPct val="90000"/>
              </a:lnSpc>
              <a:defRPr/>
            </a:pPr>
            <a:endParaRPr lang="fr-FR" sz="800" dirty="0" smtClean="0">
              <a:solidFill>
                <a:srgbClr val="333366"/>
              </a:solidFill>
              <a:cs typeface="Arial" charset="0"/>
            </a:endParaRPr>
          </a:p>
          <a:p>
            <a:pPr eaLnBrk="0" hangingPunct="0">
              <a:lnSpc>
                <a:spcPct val="90000"/>
              </a:lnSpc>
              <a:defRPr/>
            </a:pP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Radios logicielles</a:t>
            </a:r>
          </a:p>
          <a:p>
            <a:pPr eaLnBrk="0" hangingPunct="0">
              <a:lnSpc>
                <a:spcPct val="90000"/>
              </a:lnSpc>
              <a:defRPr/>
            </a:pPr>
            <a:endParaRPr lang="fr-FR" sz="800" dirty="0">
              <a:solidFill>
                <a:srgbClr val="333366"/>
              </a:solidFill>
              <a:cs typeface="Arial" charset="0"/>
            </a:endParaRPr>
          </a:p>
          <a:p>
            <a:pPr eaLnBrk="0" hangingPunct="0">
              <a:lnSpc>
                <a:spcPct val="90000"/>
              </a:lnSpc>
              <a:defRPr/>
            </a:pPr>
            <a:r>
              <a:rPr lang="fr-FR" sz="800" dirty="0">
                <a:solidFill>
                  <a:srgbClr val="333366"/>
                </a:solidFill>
                <a:cs typeface="Arial" charset="0"/>
              </a:rPr>
              <a:t>Liaisons de données </a:t>
            </a: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tactiques</a:t>
            </a:r>
          </a:p>
          <a:p>
            <a:pPr eaLnBrk="0" hangingPunct="0">
              <a:lnSpc>
                <a:spcPct val="90000"/>
              </a:lnSpc>
              <a:defRPr/>
            </a:pPr>
            <a:endParaRPr lang="fr-FR" sz="800" dirty="0">
              <a:solidFill>
                <a:srgbClr val="333366"/>
              </a:solidFill>
              <a:cs typeface="Arial" charset="0"/>
            </a:endParaRPr>
          </a:p>
          <a:p>
            <a:pPr eaLnBrk="0" hangingPunct="0">
              <a:lnSpc>
                <a:spcPct val="90000"/>
              </a:lnSpc>
              <a:defRPr/>
            </a:pP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Produits cryptos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 </a:t>
            </a:r>
            <a:endParaRPr lang="fr-FR" sz="800" dirty="0">
              <a:solidFill>
                <a:srgbClr val="333366"/>
              </a:solidFill>
              <a:cs typeface="Arial" charset="0"/>
            </a:endParaRPr>
          </a:p>
          <a:p>
            <a:pPr eaLnBrk="0" hangingPunct="0">
              <a:lnSpc>
                <a:spcPct val="90000"/>
              </a:lnSpc>
              <a:defRPr/>
            </a:pPr>
            <a:r>
              <a:rPr lang="fr-FR" sz="800" dirty="0">
                <a:solidFill>
                  <a:srgbClr val="333366"/>
                </a:solidFill>
                <a:cs typeface="Arial" charset="0"/>
              </a:rPr>
              <a:t>Communications par satellites</a:t>
            </a:r>
          </a:p>
          <a:p>
            <a:pPr eaLnBrk="0" hangingPunct="0">
              <a:lnSpc>
                <a:spcPct val="90000"/>
              </a:lnSpc>
              <a:defRPr/>
            </a:pPr>
            <a:endParaRPr lang="fr-FR" sz="800" dirty="0" smtClean="0">
              <a:solidFill>
                <a:srgbClr val="333366"/>
              </a:solidFill>
              <a:cs typeface="Arial" charset="0"/>
            </a:endParaRPr>
          </a:p>
          <a:p>
            <a:pPr eaLnBrk="0" hangingPunct="0">
              <a:lnSpc>
                <a:spcPct val="90000"/>
              </a:lnSpc>
              <a:defRPr/>
            </a:pP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Data </a:t>
            </a:r>
            <a:r>
              <a:rPr lang="fr-FR" sz="800" dirty="0" err="1" smtClean="0">
                <a:solidFill>
                  <a:srgbClr val="333366"/>
                </a:solidFill>
                <a:cs typeface="Arial" charset="0"/>
              </a:rPr>
              <a:t>centers</a:t>
            </a: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 sécurisés</a:t>
            </a:r>
            <a:br>
              <a:rPr lang="fr-FR" sz="800" dirty="0" smtClean="0">
                <a:solidFill>
                  <a:srgbClr val="333366"/>
                </a:solidFill>
                <a:cs typeface="Arial" charset="0"/>
              </a:rPr>
            </a:br>
            <a:endParaRPr lang="fr-FR" sz="800" dirty="0">
              <a:solidFill>
                <a:srgbClr val="333366"/>
              </a:solidFill>
              <a:cs typeface="Arial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040696" y="1821356"/>
            <a:ext cx="2259496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fr-FR" sz="800" dirty="0">
                <a:solidFill>
                  <a:srgbClr val="333366"/>
                </a:solidFill>
                <a:cs typeface="Arial" charset="0"/>
              </a:rPr>
              <a:t>Systèmes de </a:t>
            </a: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commandement</a:t>
            </a:r>
          </a:p>
          <a:p>
            <a:pPr eaLnBrk="0" hangingPunct="0">
              <a:lnSpc>
                <a:spcPct val="90000"/>
              </a:lnSpc>
              <a:defRPr/>
            </a:pPr>
            <a:endParaRPr lang="fr-FR" sz="800" dirty="0">
              <a:solidFill>
                <a:srgbClr val="333366"/>
              </a:solidFill>
              <a:cs typeface="Arial" charset="0"/>
            </a:endParaRPr>
          </a:p>
          <a:p>
            <a:pPr eaLnBrk="0" hangingPunct="0">
              <a:lnSpc>
                <a:spcPct val="90000"/>
              </a:lnSpc>
              <a:defRPr/>
            </a:pPr>
            <a:r>
              <a:rPr lang="fr-FR" sz="800" dirty="0">
                <a:solidFill>
                  <a:srgbClr val="333366"/>
                </a:solidFill>
                <a:cs typeface="Arial" charset="0"/>
              </a:rPr>
              <a:t>Supervision du trafic aérien, </a:t>
            </a: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ferroviaire</a:t>
            </a:r>
          </a:p>
          <a:p>
            <a:pPr eaLnBrk="0" hangingPunct="0">
              <a:lnSpc>
                <a:spcPct val="90000"/>
              </a:lnSpc>
              <a:defRPr/>
            </a:pPr>
            <a:endParaRPr lang="fr-FR" sz="800" dirty="0">
              <a:solidFill>
                <a:srgbClr val="333366"/>
              </a:solidFill>
              <a:cs typeface="Arial" charset="0"/>
            </a:endParaRPr>
          </a:p>
          <a:p>
            <a:pPr eaLnBrk="0" hangingPunct="0">
              <a:lnSpc>
                <a:spcPct val="90000"/>
              </a:lnSpc>
              <a:defRPr/>
            </a:pPr>
            <a:r>
              <a:rPr lang="fr-FR" sz="800" dirty="0">
                <a:solidFill>
                  <a:srgbClr val="333366"/>
                </a:solidFill>
                <a:cs typeface="Arial" charset="0"/>
              </a:rPr>
              <a:t>Systèmes de </a:t>
            </a: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combat</a:t>
            </a:r>
          </a:p>
          <a:p>
            <a:pPr eaLnBrk="0" hangingPunct="0">
              <a:lnSpc>
                <a:spcPct val="90000"/>
              </a:lnSpc>
              <a:defRPr/>
            </a:pPr>
            <a:endParaRPr lang="fr-FR" sz="800" dirty="0">
              <a:solidFill>
                <a:srgbClr val="333366"/>
              </a:solidFill>
              <a:cs typeface="Arial" charset="0"/>
            </a:endParaRPr>
          </a:p>
          <a:p>
            <a:pPr eaLnBrk="0" hangingPunct="0">
              <a:lnSpc>
                <a:spcPct val="90000"/>
              </a:lnSpc>
              <a:defRPr/>
            </a:pPr>
            <a:r>
              <a:rPr lang="fr-FR" sz="800" dirty="0">
                <a:solidFill>
                  <a:srgbClr val="333366"/>
                </a:solidFill>
                <a:cs typeface="Arial" charset="0"/>
              </a:rPr>
              <a:t>Traitement avancé de de l’information </a:t>
            </a:r>
            <a:r>
              <a:rPr lang="fr-FR" sz="800" i="1" dirty="0">
                <a:solidFill>
                  <a:srgbClr val="333366"/>
                </a:solidFill>
                <a:cs typeface="Arial" charset="0"/>
              </a:rPr>
              <a:t>(images, vidéo, sémantique</a:t>
            </a:r>
            <a:r>
              <a:rPr lang="fr-FR" sz="800" i="1" dirty="0" smtClean="0">
                <a:solidFill>
                  <a:srgbClr val="333366"/>
                </a:solidFill>
                <a:cs typeface="Arial" charset="0"/>
              </a:rPr>
              <a:t>)</a:t>
            </a:r>
          </a:p>
          <a:p>
            <a:pPr eaLnBrk="0" hangingPunct="0">
              <a:lnSpc>
                <a:spcPct val="90000"/>
              </a:lnSpc>
              <a:defRPr/>
            </a:pPr>
            <a:endParaRPr lang="fr-FR" sz="800" dirty="0">
              <a:solidFill>
                <a:srgbClr val="333366"/>
              </a:solidFill>
              <a:cs typeface="Arial" charset="0"/>
            </a:endParaRPr>
          </a:p>
          <a:p>
            <a:pPr eaLnBrk="0" hangingPunct="0">
              <a:lnSpc>
                <a:spcPct val="90000"/>
              </a:lnSpc>
              <a:defRPr/>
            </a:pPr>
            <a:r>
              <a:rPr lang="fr-FR" sz="800" dirty="0">
                <a:solidFill>
                  <a:srgbClr val="333366"/>
                </a:solidFill>
                <a:cs typeface="Arial" charset="0"/>
              </a:rPr>
              <a:t>Fusion de données, </a:t>
            </a:r>
            <a:r>
              <a:rPr lang="fr-FR" sz="800" dirty="0" err="1">
                <a:solidFill>
                  <a:srgbClr val="333366"/>
                </a:solidFill>
                <a:cs typeface="Arial" charset="0"/>
              </a:rPr>
              <a:t>big</a:t>
            </a:r>
            <a:r>
              <a:rPr lang="fr-FR" sz="800" dirty="0">
                <a:solidFill>
                  <a:srgbClr val="333366"/>
                </a:solidFill>
                <a:cs typeface="Arial" charset="0"/>
              </a:rPr>
              <a:t> </a:t>
            </a: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data, </a:t>
            </a:r>
            <a:r>
              <a:rPr lang="fr-FR" sz="800" dirty="0" err="1" smtClean="0">
                <a:solidFill>
                  <a:srgbClr val="333366"/>
                </a:solidFill>
                <a:cs typeface="Arial" charset="0"/>
              </a:rPr>
              <a:t>cloud</a:t>
            </a: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 </a:t>
            </a:r>
            <a:r>
              <a:rPr lang="fr-FR" sz="800" dirty="0" err="1" smtClean="0">
                <a:solidFill>
                  <a:srgbClr val="333366"/>
                </a:solidFill>
                <a:cs typeface="Arial" charset="0"/>
              </a:rPr>
              <a:t>computing</a:t>
            </a:r>
            <a:endParaRPr lang="fr-FR" sz="800" dirty="0" smtClean="0">
              <a:solidFill>
                <a:srgbClr val="333366"/>
              </a:solidFill>
              <a:cs typeface="Arial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416960" y="1821356"/>
            <a:ext cx="1084009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Brouillage</a:t>
            </a:r>
          </a:p>
          <a:p>
            <a:pPr eaLnBrk="0" hangingPunct="0">
              <a:lnSpc>
                <a:spcPct val="90000"/>
              </a:lnSpc>
              <a:defRPr/>
            </a:pPr>
            <a:endParaRPr lang="fr-FR" sz="800" dirty="0">
              <a:solidFill>
                <a:srgbClr val="333366"/>
              </a:solidFill>
              <a:cs typeface="Arial" charset="0"/>
            </a:endParaRPr>
          </a:p>
          <a:p>
            <a:pPr eaLnBrk="0" hangingPunct="0">
              <a:lnSpc>
                <a:spcPct val="90000"/>
              </a:lnSpc>
              <a:defRPr/>
            </a:pPr>
            <a:r>
              <a:rPr lang="fr-FR" sz="800" dirty="0">
                <a:solidFill>
                  <a:srgbClr val="333366"/>
                </a:solidFill>
                <a:cs typeface="Arial" charset="0"/>
              </a:rPr>
              <a:t>Missiles, </a:t>
            </a: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armements</a:t>
            </a:r>
          </a:p>
          <a:p>
            <a:pPr eaLnBrk="0" hangingPunct="0">
              <a:lnSpc>
                <a:spcPct val="90000"/>
              </a:lnSpc>
              <a:defRPr/>
            </a:pPr>
            <a:endParaRPr lang="fr-FR" sz="800" dirty="0">
              <a:solidFill>
                <a:srgbClr val="333366"/>
              </a:solidFill>
              <a:cs typeface="Arial" charset="0"/>
            </a:endParaRPr>
          </a:p>
          <a:p>
            <a:pPr eaLnBrk="0" hangingPunct="0">
              <a:lnSpc>
                <a:spcPct val="90000"/>
              </a:lnSpc>
              <a:defRPr/>
            </a:pPr>
            <a:r>
              <a:rPr lang="fr-FR" sz="800" dirty="0">
                <a:solidFill>
                  <a:srgbClr val="333366"/>
                </a:solidFill>
                <a:cs typeface="Arial" charset="0"/>
              </a:rPr>
              <a:t>Gestion du trafic </a:t>
            </a: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aérien</a:t>
            </a:r>
          </a:p>
          <a:p>
            <a:pPr eaLnBrk="0" hangingPunct="0">
              <a:lnSpc>
                <a:spcPct val="90000"/>
              </a:lnSpc>
              <a:defRPr/>
            </a:pPr>
            <a:endParaRPr lang="fr-FR" sz="800" dirty="0">
              <a:solidFill>
                <a:srgbClr val="333366"/>
              </a:solidFill>
              <a:cs typeface="Arial" charset="0"/>
            </a:endParaRPr>
          </a:p>
          <a:p>
            <a:pPr eaLnBrk="0" hangingPunct="0">
              <a:lnSpc>
                <a:spcPct val="90000"/>
              </a:lnSpc>
              <a:defRPr/>
            </a:pPr>
            <a:r>
              <a:rPr lang="fr-FR" sz="800" dirty="0">
                <a:solidFill>
                  <a:srgbClr val="333366"/>
                </a:solidFill>
                <a:cs typeface="Arial" charset="0"/>
              </a:rPr>
              <a:t>Gestion du trafic </a:t>
            </a:r>
            <a:r>
              <a:rPr lang="fr-FR" sz="800" dirty="0" smtClean="0">
                <a:solidFill>
                  <a:srgbClr val="333366"/>
                </a:solidFill>
                <a:cs typeface="Arial" charset="0"/>
              </a:rPr>
              <a:t>ferroviaire</a:t>
            </a:r>
          </a:p>
          <a:p>
            <a:pPr eaLnBrk="0" hangingPunct="0">
              <a:lnSpc>
                <a:spcPct val="90000"/>
              </a:lnSpc>
              <a:defRPr/>
            </a:pPr>
            <a:endParaRPr lang="fr-FR" sz="800" dirty="0">
              <a:solidFill>
                <a:srgbClr val="333366"/>
              </a:solidFill>
              <a:cs typeface="Arial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601931" y="1821356"/>
            <a:ext cx="1084009" cy="1091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fr-FR" sz="800" dirty="0">
                <a:solidFill>
                  <a:srgbClr val="333366"/>
                </a:solidFill>
                <a:cs typeface="Arial" charset="0"/>
              </a:rPr>
              <a:t>À partir de senseurs, de systèmes de recueil de données, de systèmes de traitement et de transmission de ces données</a:t>
            </a:r>
          </a:p>
        </p:txBody>
      </p:sp>
      <p:cxnSp>
        <p:nvCxnSpPr>
          <p:cNvPr id="50" name="Connecteur droit 49"/>
          <p:cNvCxnSpPr/>
          <p:nvPr/>
        </p:nvCxnSpPr>
        <p:spPr bwMode="auto">
          <a:xfrm flipH="1">
            <a:off x="5414734" y="1099240"/>
            <a:ext cx="3243935" cy="0"/>
          </a:xfrm>
          <a:prstGeom prst="line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Connecteur droit 51"/>
          <p:cNvCxnSpPr/>
          <p:nvPr/>
        </p:nvCxnSpPr>
        <p:spPr bwMode="auto">
          <a:xfrm flipH="1">
            <a:off x="484329" y="1099240"/>
            <a:ext cx="3243935" cy="0"/>
          </a:xfrm>
          <a:prstGeom prst="line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Rectangle 80"/>
          <p:cNvSpPr/>
          <p:nvPr/>
        </p:nvSpPr>
        <p:spPr>
          <a:xfrm>
            <a:off x="389997" y="627534"/>
            <a:ext cx="418443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sz="1200" b="1" dirty="0">
                <a:solidFill>
                  <a:srgbClr val="333366"/>
                </a:solidFill>
                <a:latin typeface="Century Gothic" pitchFamily="34" charset="0"/>
              </a:rPr>
              <a:t>LA CHAÎNE DE DÉCISION CRITIQUE</a:t>
            </a:r>
          </a:p>
        </p:txBody>
      </p:sp>
      <p:sp>
        <p:nvSpPr>
          <p:cNvPr id="86" name="Parallélogramme 85"/>
          <p:cNvSpPr/>
          <p:nvPr/>
        </p:nvSpPr>
        <p:spPr>
          <a:xfrm>
            <a:off x="1835696" y="4047576"/>
            <a:ext cx="5472608" cy="484018"/>
          </a:xfrm>
          <a:prstGeom prst="parallelogram">
            <a:avLst>
              <a:gd name="adj" fmla="val 0"/>
            </a:avLst>
          </a:prstGeom>
          <a:noFill/>
          <a:ln w="952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/>
          </a:p>
        </p:txBody>
      </p:sp>
      <p:sp>
        <p:nvSpPr>
          <p:cNvPr id="87" name="Demi-cadre 86"/>
          <p:cNvSpPr/>
          <p:nvPr/>
        </p:nvSpPr>
        <p:spPr bwMode="auto">
          <a:xfrm rot="10800000">
            <a:off x="7018072" y="4240384"/>
            <a:ext cx="290232" cy="296094"/>
          </a:xfrm>
          <a:prstGeom prst="halfFrame">
            <a:avLst>
              <a:gd name="adj1" fmla="val 9900"/>
              <a:gd name="adj2" fmla="val 10828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88" name="Demi-cadre 87"/>
          <p:cNvSpPr/>
          <p:nvPr/>
        </p:nvSpPr>
        <p:spPr bwMode="auto">
          <a:xfrm>
            <a:off x="1836564" y="4047576"/>
            <a:ext cx="290232" cy="296094"/>
          </a:xfrm>
          <a:prstGeom prst="halfFrame">
            <a:avLst>
              <a:gd name="adj1" fmla="val 9900"/>
              <a:gd name="adj2" fmla="val 10828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89" name="Arc 88"/>
          <p:cNvSpPr/>
          <p:nvPr/>
        </p:nvSpPr>
        <p:spPr bwMode="auto">
          <a:xfrm>
            <a:off x="1207392" y="3331906"/>
            <a:ext cx="565878" cy="567037"/>
          </a:xfrm>
          <a:prstGeom prst="arc">
            <a:avLst>
              <a:gd name="adj1" fmla="val 2401966"/>
              <a:gd name="adj2" fmla="val 7398756"/>
            </a:avLst>
          </a:prstGeom>
          <a:noFill/>
          <a:ln w="12700" cap="flat" cmpd="sng" algn="ctr">
            <a:solidFill>
              <a:srgbClr val="5DBFD4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endParaRPr lang="fr-FR">
              <a:latin typeface="Arial" charset="0"/>
              <a:cs typeface="Arial" charset="0"/>
            </a:endParaRPr>
          </a:p>
        </p:txBody>
      </p:sp>
      <p:sp>
        <p:nvSpPr>
          <p:cNvPr id="90" name="Arc 89"/>
          <p:cNvSpPr/>
          <p:nvPr/>
        </p:nvSpPr>
        <p:spPr bwMode="auto">
          <a:xfrm>
            <a:off x="2411317" y="3331906"/>
            <a:ext cx="567037" cy="567037"/>
          </a:xfrm>
          <a:prstGeom prst="arc">
            <a:avLst>
              <a:gd name="adj1" fmla="val 2401966"/>
              <a:gd name="adj2" fmla="val 7438772"/>
            </a:avLst>
          </a:prstGeom>
          <a:noFill/>
          <a:ln w="12700" cap="flat" cmpd="sng" algn="ctr">
            <a:solidFill>
              <a:srgbClr val="5DBFD4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endParaRPr lang="fr-FR">
              <a:latin typeface="Arial" charset="0"/>
              <a:cs typeface="Arial" charset="0"/>
            </a:endParaRPr>
          </a:p>
        </p:txBody>
      </p:sp>
      <p:sp>
        <p:nvSpPr>
          <p:cNvPr id="91" name="Arc 90"/>
          <p:cNvSpPr/>
          <p:nvPr/>
        </p:nvSpPr>
        <p:spPr bwMode="auto">
          <a:xfrm>
            <a:off x="3604843" y="3331906"/>
            <a:ext cx="567037" cy="567037"/>
          </a:xfrm>
          <a:prstGeom prst="arc">
            <a:avLst>
              <a:gd name="adj1" fmla="val 2401966"/>
              <a:gd name="adj2" fmla="val 7621347"/>
            </a:avLst>
          </a:prstGeom>
          <a:noFill/>
          <a:ln w="12700" cap="flat" cmpd="sng" algn="ctr">
            <a:solidFill>
              <a:srgbClr val="5DBFD4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endParaRPr lang="fr-FR">
              <a:latin typeface="Arial" charset="0"/>
              <a:cs typeface="Arial" charset="0"/>
            </a:endParaRPr>
          </a:p>
        </p:txBody>
      </p:sp>
      <p:sp>
        <p:nvSpPr>
          <p:cNvPr id="92" name="Arc 91"/>
          <p:cNvSpPr/>
          <p:nvPr/>
        </p:nvSpPr>
        <p:spPr bwMode="auto">
          <a:xfrm>
            <a:off x="5977861" y="3331906"/>
            <a:ext cx="565878" cy="567037"/>
          </a:xfrm>
          <a:prstGeom prst="arc">
            <a:avLst>
              <a:gd name="adj1" fmla="val 2401966"/>
              <a:gd name="adj2" fmla="val 7417175"/>
            </a:avLst>
          </a:prstGeom>
          <a:noFill/>
          <a:ln w="12700" cap="flat" cmpd="sng" algn="ctr">
            <a:solidFill>
              <a:srgbClr val="5DBFD4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endParaRPr lang="fr-FR">
              <a:latin typeface="Arial" charset="0"/>
              <a:cs typeface="Arial" charset="0"/>
            </a:endParaRPr>
          </a:p>
        </p:txBody>
      </p:sp>
      <p:sp>
        <p:nvSpPr>
          <p:cNvPr id="93" name="Arc 92"/>
          <p:cNvSpPr/>
          <p:nvPr/>
        </p:nvSpPr>
        <p:spPr bwMode="auto">
          <a:xfrm>
            <a:off x="7168178" y="3331906"/>
            <a:ext cx="567038" cy="567037"/>
          </a:xfrm>
          <a:prstGeom prst="arc">
            <a:avLst>
              <a:gd name="adj1" fmla="val 2401966"/>
              <a:gd name="adj2" fmla="val 7507849"/>
            </a:avLst>
          </a:prstGeom>
          <a:noFill/>
          <a:ln w="12700" cap="flat" cmpd="sng" algn="ctr">
            <a:solidFill>
              <a:srgbClr val="5DBFD4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endParaRPr lang="fr-FR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81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Together, Safer, Everywhere 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179515" y="903541"/>
            <a:ext cx="5322434" cy="786017"/>
          </a:xfrm>
        </p:spPr>
        <p:txBody>
          <a:bodyPr/>
          <a:lstStyle/>
          <a:p>
            <a:pPr marL="179025" indent="0">
              <a:buNone/>
            </a:pPr>
            <a:r>
              <a:rPr lang="fr-FR" sz="1400" dirty="0"/>
              <a:t>Travailler ensemble est notre </a:t>
            </a:r>
            <a:r>
              <a:rPr lang="fr-FR" sz="1400" dirty="0" smtClean="0"/>
              <a:t>réponse</a:t>
            </a:r>
            <a:br>
              <a:rPr lang="fr-FR" sz="1400" dirty="0" smtClean="0"/>
            </a:br>
            <a:r>
              <a:rPr lang="fr-FR" sz="1400" dirty="0" smtClean="0"/>
              <a:t>à </a:t>
            </a:r>
            <a:r>
              <a:rPr lang="fr-FR" sz="1400" dirty="0"/>
              <a:t>la complexité des besoins de </a:t>
            </a:r>
            <a:r>
              <a:rPr lang="fr-FR" sz="1400" dirty="0" smtClean="0"/>
              <a:t>nos</a:t>
            </a:r>
            <a:br>
              <a:rPr lang="fr-FR" sz="1400" dirty="0" smtClean="0"/>
            </a:br>
            <a:r>
              <a:rPr lang="fr-FR" sz="1400" dirty="0" smtClean="0"/>
              <a:t>clients </a:t>
            </a:r>
            <a:r>
              <a:rPr lang="fr-FR" sz="1400" dirty="0"/>
              <a:t>et la condition de notre réussite.</a:t>
            </a:r>
          </a:p>
          <a:p>
            <a:pPr marL="179025" indent="0">
              <a:buNone/>
            </a:pPr>
            <a:endParaRPr lang="fr-FR" sz="1400" dirty="0"/>
          </a:p>
        </p:txBody>
      </p:sp>
      <p:pic>
        <p:nvPicPr>
          <p:cNvPr id="3" name="Espace réservé pour une image  2" descr="2014_Transport_tgc_bis.pn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6226062" y="1457514"/>
            <a:ext cx="34558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000" b="1" dirty="0">
                <a:solidFill>
                  <a:schemeClr val="bg1"/>
                </a:solidFill>
                <a:latin typeface="Century Gothic" pitchFamily="34" charset="0"/>
              </a:rPr>
              <a:t>TOGETHER</a:t>
            </a:r>
            <a:r>
              <a:rPr lang="en-US" sz="2000" dirty="0" smtClean="0">
                <a:solidFill>
                  <a:schemeClr val="bg1"/>
                </a:solidFill>
                <a:latin typeface="Century Gothic" pitchFamily="34" charset="0"/>
              </a:rPr>
              <a:t>,</a:t>
            </a:r>
            <a:br>
              <a:rPr lang="en-US" sz="2000" dirty="0" smtClean="0">
                <a:solidFill>
                  <a:schemeClr val="bg1"/>
                </a:solidFill>
                <a:latin typeface="Century Gothic" pitchFamily="34" charset="0"/>
              </a:rPr>
            </a:br>
            <a:r>
              <a:rPr lang="en-US" sz="1600" dirty="0" smtClean="0">
                <a:solidFill>
                  <a:schemeClr val="bg1"/>
                </a:solidFill>
                <a:latin typeface="Century Gothic" pitchFamily="34" charset="0"/>
              </a:rPr>
              <a:t>SAFER</a:t>
            </a:r>
            <a:r>
              <a:rPr lang="en-US" sz="1600" dirty="0">
                <a:solidFill>
                  <a:schemeClr val="bg1"/>
                </a:solidFill>
                <a:latin typeface="Century Gothic" pitchFamily="34" charset="0"/>
              </a:rPr>
              <a:t>, EVERYWHERE</a:t>
            </a:r>
          </a:p>
        </p:txBody>
      </p:sp>
      <p:sp>
        <p:nvSpPr>
          <p:cNvPr id="14" name="Espace réservé du contenu 7"/>
          <p:cNvSpPr txBox="1">
            <a:spLocks/>
          </p:cNvSpPr>
          <p:nvPr/>
        </p:nvSpPr>
        <p:spPr>
          <a:xfrm>
            <a:off x="179515" y="1694847"/>
            <a:ext cx="5322434" cy="24227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180975" algn="l" defTabSz="457200" rtl="0" eaLnBrk="1" latinLnBrk="0" hangingPunct="1">
              <a:lnSpc>
                <a:spcPct val="100000"/>
              </a:lnSpc>
              <a:spcBef>
                <a:spcPts val="1920"/>
              </a:spcBef>
              <a:spcAft>
                <a:spcPts val="480"/>
              </a:spcAft>
              <a:buClr>
                <a:schemeClr val="bg2"/>
              </a:buClr>
              <a:buSzPct val="90000"/>
              <a:buFont typeface="Century Gothic" panose="020B0502020202020204" pitchFamily="34" charset="0"/>
              <a:buChar char="▌"/>
              <a:tabLst>
                <a:tab pos="985838" algn="l"/>
              </a:tabLst>
              <a:defRPr lang="fr-FR" sz="18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457200" rtl="0" eaLnBrk="1" latinLnBrk="0" hangingPunct="1">
              <a:spcBef>
                <a:spcPts val="984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2563" algn="l" defTabSz="457200" rtl="0" eaLnBrk="1" latinLnBrk="0" hangingPunct="1">
              <a:spcBef>
                <a:spcPts val="1560"/>
              </a:spcBef>
              <a:buSzPct val="100000"/>
              <a:buFont typeface="Lucida Grande"/>
              <a:buChar char="-"/>
              <a:defRPr sz="1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lvl="1" indent="-179388">
              <a:defRPr/>
            </a:pPr>
            <a:r>
              <a:rPr lang="fr-FR" sz="1050" dirty="0"/>
              <a:t>Seule une relation de proximité avec nos clients </a:t>
            </a:r>
            <a:r>
              <a:rPr lang="fr-FR" sz="1050" dirty="0" smtClean="0"/>
              <a:t>nous</a:t>
            </a:r>
            <a:br>
              <a:rPr lang="fr-FR" sz="1050" dirty="0" smtClean="0"/>
            </a:br>
            <a:r>
              <a:rPr lang="fr-FR" sz="1050" dirty="0" smtClean="0"/>
              <a:t>permet </a:t>
            </a:r>
            <a:r>
              <a:rPr lang="fr-FR" sz="1050" dirty="0"/>
              <a:t>d’anticiper leurs besoins, de concevoir </a:t>
            </a:r>
            <a:r>
              <a:rPr lang="fr-FR" sz="1050" dirty="0" smtClean="0"/>
              <a:t>et</a:t>
            </a:r>
            <a:br>
              <a:rPr lang="fr-FR" sz="1050" dirty="0" smtClean="0"/>
            </a:br>
            <a:r>
              <a:rPr lang="fr-FR" sz="1050" dirty="0" smtClean="0"/>
              <a:t>développer</a:t>
            </a:r>
            <a:r>
              <a:rPr lang="fr-FR" sz="1050" dirty="0"/>
              <a:t> </a:t>
            </a:r>
            <a:r>
              <a:rPr lang="fr-FR" sz="1050" dirty="0" smtClean="0"/>
              <a:t>les </a:t>
            </a:r>
            <a:r>
              <a:rPr lang="fr-FR" sz="1050" dirty="0"/>
              <a:t>solutions et les services qui y répondent</a:t>
            </a:r>
            <a:r>
              <a:rPr lang="fr-FR" sz="1050" dirty="0" smtClean="0"/>
              <a:t>.</a:t>
            </a:r>
          </a:p>
          <a:p>
            <a:pPr marL="447675" lvl="1" indent="-179388">
              <a:defRPr/>
            </a:pPr>
            <a:r>
              <a:rPr lang="fr-FR" sz="1050" dirty="0"/>
              <a:t>Au sein de Thales, la coopération entre nos équipes</a:t>
            </a:r>
            <a:r>
              <a:rPr lang="fr-FR" sz="1050" dirty="0" smtClean="0"/>
              <a:t>,</a:t>
            </a:r>
            <a:br>
              <a:rPr lang="fr-FR" sz="1050" dirty="0" smtClean="0"/>
            </a:br>
            <a:r>
              <a:rPr lang="fr-FR" sz="1050" dirty="0" smtClean="0"/>
              <a:t>partout </a:t>
            </a:r>
            <a:r>
              <a:rPr lang="fr-FR" sz="1050" dirty="0"/>
              <a:t>dans le monde, est essentielle. Elle </a:t>
            </a:r>
            <a:r>
              <a:rPr lang="fr-FR" sz="1050" dirty="0" smtClean="0"/>
              <a:t>garantit</a:t>
            </a:r>
            <a:br>
              <a:rPr lang="fr-FR" sz="1050" dirty="0" smtClean="0"/>
            </a:br>
            <a:r>
              <a:rPr lang="fr-FR" sz="1050" dirty="0" smtClean="0"/>
              <a:t>notre </a:t>
            </a:r>
            <a:r>
              <a:rPr lang="fr-FR" sz="1050" dirty="0"/>
              <a:t>réactivité, la pertinence, la qualité et la </a:t>
            </a:r>
            <a:r>
              <a:rPr lang="fr-FR" sz="1050" dirty="0" smtClean="0"/>
              <a:t>fiabilité</a:t>
            </a:r>
            <a:br>
              <a:rPr lang="fr-FR" sz="1050" dirty="0" smtClean="0"/>
            </a:br>
            <a:r>
              <a:rPr lang="fr-FR" sz="1050" dirty="0" smtClean="0"/>
              <a:t>de </a:t>
            </a:r>
            <a:r>
              <a:rPr lang="fr-FR" sz="1050" dirty="0"/>
              <a:t>nos solutions, et donc la satisfaction de nos clients</a:t>
            </a:r>
            <a:r>
              <a:rPr lang="fr-FR" sz="1050" dirty="0" smtClean="0"/>
              <a:t>.</a:t>
            </a:r>
          </a:p>
          <a:p>
            <a:pPr marL="447675" lvl="1" indent="-179388">
              <a:defRPr/>
            </a:pPr>
            <a:r>
              <a:rPr lang="fr-FR" sz="1050" dirty="0"/>
              <a:t>C’est l’intelligence collective </a:t>
            </a:r>
            <a:r>
              <a:rPr lang="fr-FR" sz="1050" dirty="0" smtClean="0"/>
              <a:t>qui nous </a:t>
            </a:r>
            <a:r>
              <a:rPr lang="fr-FR" sz="1050" dirty="0"/>
              <a:t>permet de </a:t>
            </a:r>
            <a:r>
              <a:rPr lang="fr-FR" sz="1050" dirty="0" smtClean="0"/>
              <a:t>tirer</a:t>
            </a:r>
            <a:br>
              <a:rPr lang="fr-FR" sz="1050" dirty="0" smtClean="0"/>
            </a:br>
            <a:r>
              <a:rPr lang="fr-FR" sz="1050" dirty="0" smtClean="0"/>
              <a:t>le</a:t>
            </a:r>
            <a:r>
              <a:rPr lang="fr-FR" sz="1050" dirty="0"/>
              <a:t> </a:t>
            </a:r>
            <a:r>
              <a:rPr lang="fr-FR" sz="1050" dirty="0" smtClean="0"/>
              <a:t>meilleur </a:t>
            </a:r>
            <a:r>
              <a:rPr lang="fr-FR" sz="1050" dirty="0"/>
              <a:t>parti de nos synergies, d’exploiter </a:t>
            </a:r>
            <a:r>
              <a:rPr lang="fr-FR" sz="1050" dirty="0" smtClean="0"/>
              <a:t>au</a:t>
            </a:r>
            <a:br>
              <a:rPr lang="fr-FR" sz="1050" dirty="0" smtClean="0"/>
            </a:br>
            <a:r>
              <a:rPr lang="fr-FR" sz="1050" dirty="0" smtClean="0"/>
              <a:t>mieux</a:t>
            </a:r>
            <a:r>
              <a:rPr lang="fr-FR" sz="1050" dirty="0"/>
              <a:t> </a:t>
            </a:r>
            <a:r>
              <a:rPr lang="fr-FR" sz="1050" dirty="0" smtClean="0"/>
              <a:t>la </a:t>
            </a:r>
            <a:r>
              <a:rPr lang="fr-FR" sz="1050" dirty="0"/>
              <a:t>richesse de notre portefeuille </a:t>
            </a:r>
            <a:r>
              <a:rPr lang="fr-FR" sz="1050" dirty="0" smtClean="0"/>
              <a:t>d’activités</a:t>
            </a:r>
            <a:br>
              <a:rPr lang="fr-FR" sz="1050" dirty="0" smtClean="0"/>
            </a:br>
            <a:r>
              <a:rPr lang="fr-FR" sz="1050" dirty="0" smtClean="0"/>
              <a:t>et de partager </a:t>
            </a:r>
            <a:r>
              <a:rPr lang="fr-FR" sz="1050" dirty="0"/>
              <a:t>les meilleures pratiques</a:t>
            </a:r>
            <a:r>
              <a:rPr lang="fr-FR" sz="1050" dirty="0" smtClean="0"/>
              <a:t>.</a:t>
            </a:r>
            <a:endParaRPr lang="fr-FR" sz="1050" dirty="0"/>
          </a:p>
        </p:txBody>
      </p:sp>
    </p:spTree>
    <p:extLst>
      <p:ext uri="{BB962C8B-B14F-4D97-AF65-F5344CB8AC3E}">
        <p14:creationId xmlns:p14="http://schemas.microsoft.com/office/powerpoint/2010/main" val="300427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Together, Safer, Everywhere </a:t>
            </a:r>
            <a:endParaRPr lang="en-GB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179515" y="808434"/>
            <a:ext cx="5322434" cy="786017"/>
          </a:xfrm>
        </p:spPr>
        <p:txBody>
          <a:bodyPr/>
          <a:lstStyle/>
          <a:p>
            <a:pPr marL="179025" indent="0">
              <a:buNone/>
            </a:pPr>
            <a:r>
              <a:rPr lang="fr-FR" sz="1400" dirty="0"/>
              <a:t>Sûreté et sécurité sont les </a:t>
            </a:r>
            <a:r>
              <a:rPr lang="fr-FR" sz="1400" dirty="0" smtClean="0"/>
              <a:t>dénominateurs</a:t>
            </a:r>
            <a:br>
              <a:rPr lang="fr-FR" sz="1400" dirty="0" smtClean="0"/>
            </a:br>
            <a:r>
              <a:rPr lang="fr-FR" sz="1400" dirty="0" smtClean="0"/>
              <a:t>communs </a:t>
            </a:r>
            <a:r>
              <a:rPr lang="fr-FR" sz="1400" dirty="0"/>
              <a:t>à tous nos marchés et </a:t>
            </a:r>
            <a:r>
              <a:rPr lang="fr-FR" sz="1400" dirty="0" smtClean="0"/>
              <a:t>constituent</a:t>
            </a:r>
            <a:br>
              <a:rPr lang="fr-FR" sz="1400" dirty="0" smtClean="0"/>
            </a:br>
            <a:r>
              <a:rPr lang="fr-FR" sz="1400" dirty="0" smtClean="0"/>
              <a:t>la </a:t>
            </a:r>
            <a:r>
              <a:rPr lang="fr-FR" sz="1400" dirty="0"/>
              <a:t>finalité de nos technologies.</a:t>
            </a:r>
          </a:p>
        </p:txBody>
      </p:sp>
      <p:pic>
        <p:nvPicPr>
          <p:cNvPr id="3" name="Espace réservé pour une image  2" descr="2014_innovations_HR_tgc.png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4" name="Espace réservé du contenu 7"/>
          <p:cNvSpPr txBox="1">
            <a:spLocks/>
          </p:cNvSpPr>
          <p:nvPr/>
        </p:nvSpPr>
        <p:spPr>
          <a:xfrm>
            <a:off x="179515" y="1610930"/>
            <a:ext cx="5322434" cy="29262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180975" algn="l" defTabSz="457200" rtl="0" eaLnBrk="1" latinLnBrk="0" hangingPunct="1">
              <a:lnSpc>
                <a:spcPct val="100000"/>
              </a:lnSpc>
              <a:spcBef>
                <a:spcPts val="1920"/>
              </a:spcBef>
              <a:spcAft>
                <a:spcPts val="480"/>
              </a:spcAft>
              <a:buClr>
                <a:schemeClr val="bg2"/>
              </a:buClr>
              <a:buSzPct val="90000"/>
              <a:buFont typeface="Century Gothic" panose="020B0502020202020204" pitchFamily="34" charset="0"/>
              <a:buChar char="▌"/>
              <a:tabLst>
                <a:tab pos="985838" algn="l"/>
              </a:tabLst>
              <a:defRPr lang="fr-FR" sz="18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457200" rtl="0" eaLnBrk="1" latinLnBrk="0" hangingPunct="1">
              <a:spcBef>
                <a:spcPts val="984"/>
              </a:spcBef>
              <a:buSzPct val="100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2563" algn="l" defTabSz="457200" rtl="0" eaLnBrk="1" latinLnBrk="0" hangingPunct="1">
              <a:spcBef>
                <a:spcPts val="1560"/>
              </a:spcBef>
              <a:buSzPct val="100000"/>
              <a:buFont typeface="Lucida Grande"/>
              <a:buChar char="-"/>
              <a:defRPr sz="1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lvl="1" indent="-179388">
              <a:defRPr/>
            </a:pPr>
            <a:r>
              <a:rPr lang="fr-FR" sz="1000" dirty="0"/>
              <a:t>La sécurité est une condition essentielle du </a:t>
            </a:r>
            <a:r>
              <a:rPr lang="fr-FR" sz="1000" dirty="0" smtClean="0"/>
              <a:t>développement</a:t>
            </a:r>
            <a:br>
              <a:rPr lang="fr-FR" sz="1000" dirty="0" smtClean="0"/>
            </a:br>
            <a:r>
              <a:rPr lang="fr-FR" sz="1000" dirty="0" smtClean="0"/>
              <a:t>durable </a:t>
            </a:r>
            <a:r>
              <a:rPr lang="fr-FR" sz="1000" dirty="0"/>
              <a:t>de nos sociétés. Nous intervenons sur des </a:t>
            </a:r>
            <a:r>
              <a:rPr lang="fr-FR" sz="1000" dirty="0" smtClean="0"/>
              <a:t>marchés</a:t>
            </a:r>
            <a:br>
              <a:rPr lang="fr-FR" sz="1000" dirty="0" smtClean="0"/>
            </a:br>
            <a:r>
              <a:rPr lang="fr-FR" sz="1000" dirty="0" smtClean="0"/>
              <a:t>vitaux </a:t>
            </a:r>
            <a:r>
              <a:rPr lang="fr-FR" sz="1000" dirty="0"/>
              <a:t>pour leur fonctionnement : aéronautique, espace</a:t>
            </a:r>
            <a:r>
              <a:rPr lang="fr-FR" sz="1000" dirty="0" smtClean="0"/>
              <a:t>,</a:t>
            </a:r>
            <a:br>
              <a:rPr lang="fr-FR" sz="1000" dirty="0" smtClean="0"/>
            </a:br>
            <a:r>
              <a:rPr lang="fr-FR" sz="1000" dirty="0" smtClean="0"/>
              <a:t>transport </a:t>
            </a:r>
            <a:r>
              <a:rPr lang="fr-FR" sz="1000" dirty="0"/>
              <a:t>terrestre, </a:t>
            </a:r>
            <a:r>
              <a:rPr lang="fr-FR" sz="1000" dirty="0" smtClean="0"/>
              <a:t>défense, sécurité.</a:t>
            </a:r>
            <a:endParaRPr lang="fr-FR" sz="1000" dirty="0"/>
          </a:p>
          <a:p>
            <a:pPr marL="447675" lvl="1" indent="-179388">
              <a:defRPr/>
            </a:pPr>
            <a:r>
              <a:rPr lang="fr-FR" sz="1000" dirty="0"/>
              <a:t>Nos solutions sont mises en œuvre dans des </a:t>
            </a:r>
            <a:r>
              <a:rPr lang="fr-FR" sz="1000" dirty="0" smtClean="0"/>
              <a:t>environnements</a:t>
            </a:r>
            <a:br>
              <a:rPr lang="fr-FR" sz="1000" dirty="0" smtClean="0"/>
            </a:br>
            <a:r>
              <a:rPr lang="fr-FR" sz="1000" dirty="0" smtClean="0"/>
              <a:t>critiques </a:t>
            </a:r>
            <a:r>
              <a:rPr lang="fr-FR" sz="1000" dirty="0"/>
              <a:t>qui ne tolèrent aucun manquement à la </a:t>
            </a:r>
            <a:r>
              <a:rPr lang="fr-FR" sz="1000" dirty="0" smtClean="0"/>
              <a:t>sécurité.</a:t>
            </a:r>
            <a:br>
              <a:rPr lang="fr-FR" sz="1000" dirty="0" smtClean="0"/>
            </a:br>
            <a:r>
              <a:rPr lang="fr-FR" sz="1000" dirty="0" smtClean="0"/>
              <a:t>Elles </a:t>
            </a:r>
            <a:r>
              <a:rPr lang="fr-FR" sz="1000" dirty="0"/>
              <a:t>doivent être fiables, pérennes et résilientes</a:t>
            </a:r>
            <a:r>
              <a:rPr lang="fr-FR" sz="1000" dirty="0" smtClean="0"/>
              <a:t>.</a:t>
            </a:r>
          </a:p>
          <a:p>
            <a:pPr marL="447675" lvl="1" indent="-179388">
              <a:defRPr/>
            </a:pPr>
            <a:r>
              <a:rPr lang="fr-FR" sz="1000" dirty="0"/>
              <a:t>Nos solutions contribuent à répondre aux grands </a:t>
            </a:r>
            <a:r>
              <a:rPr lang="fr-FR" sz="1000" dirty="0" smtClean="0"/>
              <a:t>défis</a:t>
            </a:r>
            <a:br>
              <a:rPr lang="fr-FR" sz="1000" dirty="0" smtClean="0"/>
            </a:br>
            <a:r>
              <a:rPr lang="fr-FR" sz="1000" dirty="0" smtClean="0"/>
              <a:t>de </a:t>
            </a:r>
            <a:r>
              <a:rPr lang="fr-FR" sz="1000" dirty="0"/>
              <a:t>sécurité d’aujourd’hui et de demain, de la </a:t>
            </a:r>
            <a:r>
              <a:rPr lang="fr-FR" sz="1000" dirty="0" smtClean="0"/>
              <a:t>cybersécurité</a:t>
            </a:r>
            <a:br>
              <a:rPr lang="fr-FR" sz="1000" dirty="0" smtClean="0"/>
            </a:br>
            <a:r>
              <a:rPr lang="fr-FR" sz="1000" dirty="0" smtClean="0"/>
              <a:t>à </a:t>
            </a:r>
            <a:r>
              <a:rPr lang="fr-FR" sz="1000" dirty="0"/>
              <a:t>l’essor du trafic aérien en passant par l’urbanisation </a:t>
            </a:r>
            <a:r>
              <a:rPr lang="fr-FR" sz="1000" dirty="0" smtClean="0"/>
              <a:t>et</a:t>
            </a:r>
            <a:br>
              <a:rPr lang="fr-FR" sz="1000" dirty="0" smtClean="0"/>
            </a:br>
            <a:r>
              <a:rPr lang="fr-FR" sz="1000" dirty="0" smtClean="0"/>
              <a:t>les </a:t>
            </a:r>
            <a:r>
              <a:rPr lang="fr-FR" sz="1000" dirty="0"/>
              <a:t>préoccupations environnementales.</a:t>
            </a:r>
          </a:p>
          <a:p>
            <a:pPr marL="447675" lvl="1" indent="-179388">
              <a:defRPr/>
            </a:pPr>
            <a:r>
              <a:rPr lang="fr-FR" sz="1000" dirty="0"/>
              <a:t>Thales est une entreprise sûre pour ses parties prenantes</a:t>
            </a:r>
            <a:r>
              <a:rPr lang="fr-FR" sz="1000" dirty="0" smtClean="0"/>
              <a:t>,</a:t>
            </a:r>
            <a:br>
              <a:rPr lang="fr-FR" sz="1000" dirty="0" smtClean="0"/>
            </a:br>
            <a:r>
              <a:rPr lang="fr-FR" sz="1000" dirty="0" smtClean="0"/>
              <a:t>internes </a:t>
            </a:r>
            <a:r>
              <a:rPr lang="fr-FR" sz="1000" dirty="0"/>
              <a:t>et externes : un groupe intègre, un </a:t>
            </a:r>
            <a:r>
              <a:rPr lang="fr-FR" sz="1000" dirty="0" smtClean="0"/>
              <a:t>partenaire</a:t>
            </a:r>
            <a:br>
              <a:rPr lang="fr-FR" sz="1000" dirty="0" smtClean="0"/>
            </a:br>
            <a:r>
              <a:rPr lang="fr-FR" sz="1000" dirty="0" smtClean="0"/>
              <a:t>fiable</a:t>
            </a:r>
            <a:r>
              <a:rPr lang="fr-FR" sz="1000" dirty="0"/>
              <a:t> </a:t>
            </a:r>
            <a:r>
              <a:rPr lang="fr-FR" sz="1000" dirty="0" smtClean="0"/>
              <a:t>et </a:t>
            </a:r>
            <a:r>
              <a:rPr lang="fr-FR" sz="1000" dirty="0"/>
              <a:t>éprouvé, un employeur loyal, une société </a:t>
            </a:r>
            <a:r>
              <a:rPr lang="fr-FR" sz="1000" dirty="0" smtClean="0"/>
              <a:t>solide</a:t>
            </a:r>
            <a:br>
              <a:rPr lang="fr-FR" sz="1000" dirty="0" smtClean="0"/>
            </a:br>
            <a:r>
              <a:rPr lang="fr-FR" sz="1000" dirty="0" smtClean="0"/>
              <a:t>pour</a:t>
            </a:r>
            <a:r>
              <a:rPr lang="fr-FR" sz="1000" dirty="0"/>
              <a:t> </a:t>
            </a:r>
            <a:r>
              <a:rPr lang="fr-FR" sz="1000" dirty="0" smtClean="0"/>
              <a:t>les </a:t>
            </a:r>
            <a:r>
              <a:rPr lang="fr-FR" sz="1000" dirty="0"/>
              <a:t>investisseurs</a:t>
            </a:r>
            <a:r>
              <a:rPr lang="fr-FR" sz="1000" dirty="0" smtClean="0"/>
              <a:t>.</a:t>
            </a:r>
            <a:endParaRPr lang="fr-FR" sz="1000" dirty="0"/>
          </a:p>
          <a:p>
            <a:pPr marL="447675" lvl="1" indent="-179388">
              <a:defRPr/>
            </a:pPr>
            <a:endParaRPr lang="fr-FR" sz="1000" dirty="0"/>
          </a:p>
        </p:txBody>
      </p:sp>
      <p:sp>
        <p:nvSpPr>
          <p:cNvPr id="7" name="Rectangle 6"/>
          <p:cNvSpPr/>
          <p:nvPr/>
        </p:nvSpPr>
        <p:spPr>
          <a:xfrm>
            <a:off x="6226062" y="1457514"/>
            <a:ext cx="34558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1600" dirty="0">
                <a:solidFill>
                  <a:schemeClr val="bg1"/>
                </a:solidFill>
                <a:latin typeface="Century Gothic" pitchFamily="34" charset="0"/>
              </a:rPr>
              <a:t>TOGETHER,</a:t>
            </a:r>
            <a:r>
              <a:rPr lang="en-US" sz="2000" dirty="0" smtClean="0">
                <a:solidFill>
                  <a:schemeClr val="bg1"/>
                </a:solidFill>
                <a:latin typeface="Century Gothic" pitchFamily="34" charset="0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Century Gothic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Century Gothic" pitchFamily="34" charset="0"/>
              </a:rPr>
              <a:t>SAFER, </a:t>
            </a:r>
            <a:r>
              <a:rPr lang="en-US" sz="1600" dirty="0">
                <a:solidFill>
                  <a:schemeClr val="bg1"/>
                </a:solidFill>
                <a:latin typeface="Century Gothic" pitchFamily="34" charset="0"/>
              </a:rPr>
              <a:t>EVERYWHERE</a:t>
            </a:r>
          </a:p>
        </p:txBody>
      </p:sp>
    </p:spTree>
    <p:extLst>
      <p:ext uri="{BB962C8B-B14F-4D97-AF65-F5344CB8AC3E}">
        <p14:creationId xmlns:p14="http://schemas.microsoft.com/office/powerpoint/2010/main" val="15751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25b7d2911f0fbe4c9e99293a22207b53c1b645"/>
  <p:tag name="ISPRING_RESOURCE_PATHS_HASH_2" val="c8f5636dd27f7bbf752c5924052e97411aadd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Thales_global_16.9_VA">
  <a:themeElements>
    <a:clrScheme name="Thales New Ok">
      <a:dk1>
        <a:srgbClr val="242A75"/>
      </a:dk1>
      <a:lt1>
        <a:srgbClr val="FFFFFF"/>
      </a:lt1>
      <a:dk2>
        <a:srgbClr val="242A75"/>
      </a:dk2>
      <a:lt2>
        <a:srgbClr val="309DB5"/>
      </a:lt2>
      <a:accent1>
        <a:srgbClr val="B42573"/>
      </a:accent1>
      <a:accent2>
        <a:srgbClr val="7D7EAB"/>
      </a:accent2>
      <a:accent3>
        <a:srgbClr val="69A3B9"/>
      </a:accent3>
      <a:accent4>
        <a:srgbClr val="253746"/>
      </a:accent4>
      <a:accent5>
        <a:srgbClr val="C3D600"/>
      </a:accent5>
      <a:accent6>
        <a:srgbClr val="E1CD00"/>
      </a:accent6>
      <a:hlink>
        <a:srgbClr val="242A75"/>
      </a:hlink>
      <a:folHlink>
        <a:srgbClr val="242A75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tretch>
            <a:fillRect/>
          </a:stretch>
        </a:blipFill>
        <a:ln w="3175" cmpd="sng"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ésentation1" id="{20BBD4DA-282D-CD48-AF4F-F8C438E78457}" vid="{FC346EEA-B0CD-494C-903B-4CA517F22E2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Personnalisée 79">
    <a:dk1>
      <a:srgbClr val="333366"/>
    </a:dk1>
    <a:lt1>
      <a:srgbClr val="FFFFFF"/>
    </a:lt1>
    <a:dk2>
      <a:srgbClr val="333366"/>
    </a:dk2>
    <a:lt2>
      <a:srgbClr val="5DBFD4"/>
    </a:lt2>
    <a:accent1>
      <a:srgbClr val="5DBFD4"/>
    </a:accent1>
    <a:accent2>
      <a:srgbClr val="333366"/>
    </a:accent2>
    <a:accent3>
      <a:srgbClr val="ED1164"/>
    </a:accent3>
    <a:accent4>
      <a:srgbClr val="505050"/>
    </a:accent4>
    <a:accent5>
      <a:srgbClr val="969696"/>
    </a:accent5>
    <a:accent6>
      <a:srgbClr val="5491A0"/>
    </a:accent6>
    <a:hlink>
      <a:srgbClr val="333366"/>
    </a:hlink>
    <a:folHlink>
      <a:srgbClr val="333366"/>
    </a:folHlink>
  </a:clrScheme>
  <a:fontScheme name="Austin">
    <a:maj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Bureau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Thales_global_16.9_new_VA</Template>
  <TotalTime>587</TotalTime>
  <Words>1547</Words>
  <Application>Microsoft Office PowerPoint</Application>
  <PresentationFormat>On-screen Show (16:9)</PresentationFormat>
  <Paragraphs>554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Thales_global_16.9_VA</vt:lpstr>
      <vt:lpstr>Le groupe Thales</vt:lpstr>
      <vt:lpstr>Profil</vt:lpstr>
      <vt:lpstr>Mission </vt:lpstr>
      <vt:lpstr>Nos marchés</vt:lpstr>
      <vt:lpstr>Les implantations Thales par pays</vt:lpstr>
      <vt:lpstr>Des positions de premier plan</vt:lpstr>
      <vt:lpstr>Partout où des décisions critiques doivent être prises, Thales est présent</vt:lpstr>
      <vt:lpstr>Together, Safer, Everywhere </vt:lpstr>
      <vt:lpstr>Together, Safer, Everywhere </vt:lpstr>
      <vt:lpstr>Together, Safer, Everywhere </vt:lpstr>
      <vt:lpstr>Une stratégie guidée par l’innovation</vt:lpstr>
      <vt:lpstr>Équipe dirigeante</vt:lpstr>
      <vt:lpstr>Activités</vt:lpstr>
      <vt:lpstr>Aéronautique</vt:lpstr>
      <vt:lpstr>Aéronautique</vt:lpstr>
      <vt:lpstr>Aéronautique : quelques faits marquants</vt:lpstr>
      <vt:lpstr>Espace </vt:lpstr>
      <vt:lpstr>Espace</vt:lpstr>
      <vt:lpstr>Espace : quelques faits marquants</vt:lpstr>
      <vt:lpstr>Transport terrestre </vt:lpstr>
      <vt:lpstr>Transport terrestre</vt:lpstr>
      <vt:lpstr>Transport terrestre : quelques faits marquants</vt:lpstr>
      <vt:lpstr>Défense </vt:lpstr>
      <vt:lpstr>Défense</vt:lpstr>
      <vt:lpstr>Défense : Présence sur tous types de plateformes</vt:lpstr>
      <vt:lpstr>Défense : autres références</vt:lpstr>
      <vt:lpstr>Sécurité </vt:lpstr>
      <vt:lpstr>Sécurité </vt:lpstr>
      <vt:lpstr>Sécurité : quelques faits marquants</vt:lpstr>
      <vt:lpstr>Organisation / Activités mondiales et Business Lines </vt:lpstr>
      <vt:lpstr>Responsabilité d’entreprise</vt:lpstr>
      <vt:lpstr>Responsabilité d’entreprise</vt:lpstr>
      <vt:lpstr>Nos collaborateurs et nos valeurs 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LACROIX Bastien</cp:lastModifiedBy>
  <cp:revision>115</cp:revision>
  <dcterms:created xsi:type="dcterms:W3CDTF">2016-02-22T09:44:01Z</dcterms:created>
  <dcterms:modified xsi:type="dcterms:W3CDTF">2019-01-23T06:42:38Z</dcterms:modified>
</cp:coreProperties>
</file>